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2494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347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10524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3407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4193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99080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04037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2691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491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4634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5181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9FE4B-7C85-4DED-87A8-1276F30F095C}" type="datetimeFigureOut">
              <a:rPr lang="es-CL" smtClean="0"/>
              <a:t>27-03-2020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D0065-F900-46D8-8E1F-B48FA3BFEE7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56248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_tradn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Actividades </a:t>
            </a:r>
            <a:r>
              <a:rPr lang="es-ES_tradn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estimular la comprensión del lenguaje, en situaciones cotidianas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La Etica en el Hogar (Estudio Biblico) ~ Vida de Cambio Ministrie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1026" name="Picture 2" descr="La Etica en el Hogar (Estudio Biblico) ~ Vida de Cambio Minist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742" y="3664424"/>
            <a:ext cx="513397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231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047702"/>
            <a:ext cx="10515600" cy="4351338"/>
          </a:xfrm>
        </p:spPr>
        <p:txBody>
          <a:bodyPr/>
          <a:lstStyle/>
          <a:p>
            <a:pPr marL="0" indent="0">
              <a:lnSpc>
                <a:spcPct val="2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Hablar sobre lo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el niño </a:t>
            </a: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niña dice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hace. Es importante completar y alargar con otras ideas, lo que el niño dice. Ejemplo: Niño “Quiero agua”, el adulto agrega “quieres agua en el vaso”. No corregir lo que el niño dice “mal” o con errores. 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70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Potenciar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pequeñas conversaciones. Es fundamental respetar los turnos de habla de cada persona de la familia, dando el tiempo necesario para que el niño o niña pida, comente o responda. 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850567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Todas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preguntas que se realizan al niño o niña deben ser respondidas. Si el niño no logra responder, es el adulto quien lo hace (pregunta y responde), con un lenguaje simple. Utilizar todas las ayudas necesarias. 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80991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33483" y="938521"/>
            <a:ext cx="10515600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Reforzar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siempre los logros y acciones realizadas por el niño o niña, felicitando.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592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6313" y="1661851"/>
            <a:ext cx="10515600" cy="4351338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s-CL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C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estimulación del lenguaje, debe darse por medio de una actividad o </a:t>
            </a:r>
            <a:r>
              <a:rPr lang="es-CL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situación, </a:t>
            </a:r>
            <a:r>
              <a:rPr lang="es-C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sea agradable, tanto para el niño o niña, como para el adulto que guía la actividad</a:t>
            </a:r>
            <a:r>
              <a:rPr lang="es-CL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endParaRPr lang="es-CL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es-CL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C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niño o niña </a:t>
            </a:r>
            <a:r>
              <a:rPr lang="es-CL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 estar preparado </a:t>
            </a:r>
            <a:r>
              <a:rPr lang="es-C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el aprendizaje, es decir, debe estar descansado, alimentado, calmado, etc</a:t>
            </a:r>
            <a:r>
              <a:rPr lang="es-CL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572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477673"/>
            <a:ext cx="10515600" cy="2838734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Incluir al niño o niña en actividades cotidianas simples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guiadas por un </a:t>
            </a: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adulto: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Guardar 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fruta en frutera (El adulto entrega, el </a:t>
            </a: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niño o niña 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recibe, el </a:t>
            </a: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niño o niña guarda)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Poner 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cucharas en la mesa (el adulto entrega, el </a:t>
            </a: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niño o niña 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recibe, el </a:t>
            </a: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niño o niña ubica)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uardar 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juguetes (el adulto entrega, el </a:t>
            </a: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niño o niña 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recibe, el </a:t>
            </a: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niño o niña 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guarda), etc. </a:t>
            </a:r>
            <a:endParaRPr lang="es-ES_tradn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s-ES_tradn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Tips for Working Parents: Children 3 to 5 Years | Saint Luke'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702" y="3426938"/>
            <a:ext cx="3941123" cy="315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838200" y="3426938"/>
            <a:ext cx="61903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_tradn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Potenciar su participación desde el principio hasta el final, aumentando paulatinamente los tiempos de atención. </a:t>
            </a:r>
          </a:p>
          <a:p>
            <a:pPr algn="just">
              <a:lnSpc>
                <a:spcPct val="150000"/>
              </a:lnSpc>
            </a:pPr>
            <a:r>
              <a:rPr lang="es-ES_tradn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Mediar siempre estas actividades con lenguaje simple, ejemplo “manzana”, “cuchara”, “tomas”, “guardas”, etc.</a:t>
            </a:r>
            <a:endParaRPr lang="es-C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628366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736979"/>
            <a:ext cx="10515600" cy="543998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Verbalizar todos los elementos y acciones que rodeen las experiencias del niño o niña, de forma paralela y con lenguaje simple</a:t>
            </a: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hora del baño, nombrar los elementos (</a:t>
            </a:r>
            <a:r>
              <a:rPr lang="es-ES_tradnl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shampoo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-toalla-jabón-agua-etc.) y las acciones (mojar-secar-etc.). </a:t>
            </a:r>
            <a:r>
              <a:rPr lang="es-ES_tradn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Acompañar </a:t>
            </a:r>
            <a:r>
              <a: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vocabulario con características, ejemplo: la toalla, la toalla es para secarte. Más adelante pedir al niño o niña los elementos por su nombre, ejemplo: “Trae la toalla” y luego complejizar “Trae con lo que te secas”.</a:t>
            </a:r>
            <a:endParaRPr lang="es-C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948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6313" y="9112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Preguntar al niño o niña qué elementos quiere (según sus necesidades), pidiendo que seleccione entre dos elementos </a:t>
            </a: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(puede responder con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gestos, señalando o de forma verbal). </a:t>
            </a:r>
            <a:endParaRPr lang="es-ES_tradn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s-ES_tradn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¿Quieres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leche o lápiz? Ubicar ambos elementos cerda de la cara del adulto, de modo que el </a:t>
            </a: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niño o niña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puede seleccionar uno, mirando a la cara. Agregar paulatinamente información simple relacionada, ejemplo: “¡Muy bien! ¡Quieres leche! o ¡la leche caliente!”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Estudio señala que los seres humanos solemos &quot;apuntar con el dedo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62" y="4684540"/>
            <a:ext cx="3760762" cy="188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122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801858"/>
            <a:ext cx="10515600" cy="537510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Entregar instrucciones simples al niño o niña,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entregadas de forma verbal, desde 1 elemento, e ir aumentando la complejidad. </a:t>
            </a:r>
            <a:endParaRPr lang="es-ES_tradn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Dame/Trae pelota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Dame/Trae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pelota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Dame/trae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pelota </a:t>
            </a: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grande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Dame/trae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pelota grande azul. </a:t>
            </a:r>
            <a:endParaRPr lang="es-ES_tradn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s-ES_tradn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Acompañar la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instrucción verbal con </a:t>
            </a: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todos los gestos o ayudas necesarias,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simplifiquen su comprensión (ejemplo: gesto de pelota, </a:t>
            </a: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limitar las opciones, </a:t>
            </a:r>
            <a:r>
              <a:rPr lang="es-ES_tradn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752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009934"/>
            <a:ext cx="10515600" cy="516702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Comenzar haciendo preguntas cerradas al niño o niña (que tienen respuestas sí/no). Ejemplo: ¿Quieres agua? ¿Es un animal? o ¿Es un animal o una fruta?, Luego ampliar a preguntas abiertas. 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Las 10 preguntas básicas de ciencia que hacen los niños y lo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14" y="3766735"/>
            <a:ext cx="39052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838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97257" y="1156884"/>
            <a:ext cx="10515600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Preguntar constantemente respecto a información que esté presente en la rutina del niño o niña, de modo que este se involucre con lo que ocurre a su alrededor. Utilizar las preguntas ¿Quién? ¿Qué? ¿Dónde? ¿Cómo? Ejemplo: ¿Quién llegó?, ¿Qué hay en la bolsa?, ¿Qué quieres comer?, ¿Dónde está tu hermano?, etc. 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033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Favorecer 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comprensión de cada palabra presente en las actividades previas,  a través de frases incompletas que el niño o niña debe completar. Ejemplo: “Pintas con el... (lápiz)” o “guardamos los lápices en la… (caja)”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787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740</Words>
  <Application>Microsoft Office PowerPoint</Application>
  <PresentationFormat>Panorámica</PresentationFormat>
  <Paragraphs>30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Tema de Office</vt:lpstr>
      <vt:lpstr>Actividades para estimular la comprensión del lenguaje, en situaciones cotidianas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Actividades para estimular la comprensión del lenguaje, en situaciones cotidianas</dc:title>
  <dc:creator>Nicole Garrido</dc:creator>
  <cp:lastModifiedBy>Nicole Garrido</cp:lastModifiedBy>
  <cp:revision>5</cp:revision>
  <dcterms:created xsi:type="dcterms:W3CDTF">2020-03-27T15:34:04Z</dcterms:created>
  <dcterms:modified xsi:type="dcterms:W3CDTF">2020-03-27T19:39:08Z</dcterms:modified>
</cp:coreProperties>
</file>