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64" r:id="rId4"/>
    <p:sldId id="265" r:id="rId5"/>
    <p:sldId id="266" r:id="rId6"/>
    <p:sldId id="267" r:id="rId7"/>
    <p:sldId id="273" r:id="rId8"/>
    <p:sldId id="268" r:id="rId9"/>
    <p:sldId id="274" r:id="rId10"/>
    <p:sldId id="269" r:id="rId11"/>
    <p:sldId id="275" r:id="rId12"/>
    <p:sldId id="270" r:id="rId13"/>
    <p:sldId id="276" r:id="rId14"/>
    <p:sldId id="271" r:id="rId15"/>
    <p:sldId id="277" r:id="rId16"/>
    <p:sldId id="272" r:id="rId17"/>
    <p:sldId id="278" r:id="rId18"/>
    <p:sldId id="279" r:id="rId19"/>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743009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420779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239580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592030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3179389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fld id="{52E3EA10-5816-4E13-A078-B7BE0D0E3012}"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321253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fld id="{52E3EA10-5816-4E13-A078-B7BE0D0E3012}" type="datetimeFigureOut">
              <a:rPr lang="es-CL" smtClean="0"/>
              <a:t>30-03-2020</a:t>
            </a:fld>
            <a:endParaRPr lang="es-CL"/>
          </a:p>
        </p:txBody>
      </p:sp>
      <p:sp>
        <p:nvSpPr>
          <p:cNvPr id="8" name="Marcador de pie de página 7"/>
          <p:cNvSpPr>
            <a:spLocks noGrp="1"/>
          </p:cNvSpPr>
          <p:nvPr>
            <p:ph type="ftr" sz="quarter" idx="11"/>
          </p:nvPr>
        </p:nvSpPr>
        <p:spPr/>
        <p:txBody>
          <a:bodyPr/>
          <a:lstStyle/>
          <a:p>
            <a:endParaRPr lang="es-CL"/>
          </a:p>
        </p:txBody>
      </p:sp>
      <p:sp>
        <p:nvSpPr>
          <p:cNvPr id="9" name="Marcador de número de diapositiva 8"/>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2648741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fld id="{52E3EA10-5816-4E13-A078-B7BE0D0E3012}" type="datetimeFigureOut">
              <a:rPr lang="es-CL" smtClean="0"/>
              <a:t>30-03-2020</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664415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2E3EA10-5816-4E13-A078-B7BE0D0E3012}" type="datetimeFigureOut">
              <a:rPr lang="es-CL" smtClean="0"/>
              <a:t>30-03-2020</a:t>
            </a:fld>
            <a:endParaRPr lang="es-CL"/>
          </a:p>
        </p:txBody>
      </p:sp>
      <p:sp>
        <p:nvSpPr>
          <p:cNvPr id="3" name="Marcador de pie de página 2"/>
          <p:cNvSpPr>
            <a:spLocks noGrp="1"/>
          </p:cNvSpPr>
          <p:nvPr>
            <p:ph type="ftr" sz="quarter" idx="11"/>
          </p:nvPr>
        </p:nvSpPr>
        <p:spPr/>
        <p:txBody>
          <a:bodyPr/>
          <a:lstStyle/>
          <a:p>
            <a:endParaRPr lang="es-CL"/>
          </a:p>
        </p:txBody>
      </p:sp>
      <p:sp>
        <p:nvSpPr>
          <p:cNvPr id="4" name="Marcador de número de diapositiva 3"/>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3406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2E3EA10-5816-4E13-A078-B7BE0D0E3012}"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256050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2E3EA10-5816-4E13-A078-B7BE0D0E3012}"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46488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3EA10-5816-4E13-A078-B7BE0D0E3012}" type="datetimeFigureOut">
              <a:rPr lang="es-CL" smtClean="0"/>
              <a:t>30-03-2020</a:t>
            </a:fld>
            <a:endParaRPr lang="es-C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FFD660-12F6-43D1-910A-ECE2CBC38C7F}" type="slidenum">
              <a:rPr lang="es-CL" smtClean="0"/>
              <a:t>‹Nº›</a:t>
            </a:fld>
            <a:endParaRPr lang="es-CL"/>
          </a:p>
        </p:txBody>
      </p:sp>
    </p:spTree>
    <p:extLst>
      <p:ext uri="{BB962C8B-B14F-4D97-AF65-F5344CB8AC3E}">
        <p14:creationId xmlns:p14="http://schemas.microsoft.com/office/powerpoint/2010/main" val="2816193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7382" y="1170343"/>
            <a:ext cx="10515600" cy="4124988"/>
          </a:xfrm>
        </p:spPr>
        <p:txBody>
          <a:bodyPr>
            <a:normAutofit fontScale="90000"/>
          </a:bodyPr>
          <a:lstStyle/>
          <a:p>
            <a:r>
              <a:rPr lang="es-CL" sz="4000" dirty="0" smtClean="0"/>
              <a:t>Esta actividad requiere de la guía de un adulto (Lee las palabras).</a:t>
            </a:r>
            <a:br>
              <a:rPr lang="es-CL" sz="4000" dirty="0" smtClean="0"/>
            </a:br>
            <a:r>
              <a:rPr lang="es-CL" sz="4000" dirty="0" smtClean="0"/>
              <a:t/>
            </a:r>
            <a:br>
              <a:rPr lang="es-CL" sz="4000" dirty="0" smtClean="0"/>
            </a:br>
            <a:r>
              <a:rPr lang="es-CL" sz="4000" dirty="0" smtClean="0"/>
              <a:t>¡Tiene sonido! Activa el parlante.</a:t>
            </a:r>
            <a:br>
              <a:rPr lang="es-CL" sz="4000" dirty="0" smtClean="0"/>
            </a:br>
            <a:r>
              <a:rPr lang="es-CL" sz="4000" dirty="0"/>
              <a:t/>
            </a:r>
            <a:br>
              <a:rPr lang="es-CL" sz="4000" dirty="0"/>
            </a:br>
            <a:r>
              <a:rPr lang="es-CL" sz="4000" dirty="0"/>
              <a:t>Activa “presentación con diapositivas</a:t>
            </a:r>
            <a:r>
              <a:rPr lang="es-CL" sz="4000" dirty="0" smtClean="0"/>
              <a:t>”</a:t>
            </a:r>
            <a:br>
              <a:rPr lang="es-CL" sz="4000" dirty="0" smtClean="0"/>
            </a:br>
            <a:r>
              <a:rPr lang="es-CL" sz="4000" dirty="0"/>
              <a:t/>
            </a:r>
            <a:br>
              <a:rPr lang="es-CL" sz="4000" dirty="0"/>
            </a:br>
            <a:r>
              <a:rPr lang="es-CL" sz="3600" dirty="0"/>
              <a:t>Incluye guía de apoyo en formato Word, para realizar después de esta actividad. </a:t>
            </a:r>
            <a:br>
              <a:rPr lang="es-CL" sz="3600" dirty="0"/>
            </a:br>
            <a:r>
              <a:rPr lang="es-CL" sz="4000" dirty="0" smtClean="0"/>
              <a:t> </a:t>
            </a:r>
            <a:endParaRPr lang="es-CL" sz="4000" dirty="0"/>
          </a:p>
        </p:txBody>
      </p:sp>
      <p:sp>
        <p:nvSpPr>
          <p:cNvPr id="4" name="Flecha derecha 3">
            <a:hlinkClick r:id="" action="ppaction://hlinkshowjump?jump=nextslide"/>
          </p:cNvPr>
          <p:cNvSpPr/>
          <p:nvPr/>
        </p:nvSpPr>
        <p:spPr>
          <a:xfrm>
            <a:off x="10194878" y="5554639"/>
            <a:ext cx="1555844" cy="1078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CuadroTexto 4"/>
          <p:cNvSpPr txBox="1"/>
          <p:nvPr/>
        </p:nvSpPr>
        <p:spPr>
          <a:xfrm>
            <a:off x="10194878" y="5185307"/>
            <a:ext cx="1705970" cy="369332"/>
          </a:xfrm>
          <a:prstGeom prst="rect">
            <a:avLst/>
          </a:prstGeom>
          <a:noFill/>
        </p:spPr>
        <p:txBody>
          <a:bodyPr wrap="square" rtlCol="0">
            <a:spAutoFit/>
          </a:bodyPr>
          <a:lstStyle/>
          <a:p>
            <a:r>
              <a:rPr lang="es-CL" dirty="0" smtClean="0"/>
              <a:t>Siguiente</a:t>
            </a:r>
            <a:endParaRPr lang="es-CL" dirty="0"/>
          </a:p>
        </p:txBody>
      </p:sp>
      <p:pic>
        <p:nvPicPr>
          <p:cNvPr id="6" name="Imagen 5"/>
          <p:cNvPicPr/>
          <p:nvPr/>
        </p:nvPicPr>
        <p:blipFill rotWithShape="1">
          <a:blip r:embed="rId2"/>
          <a:srcRect l="82492" t="91864" r="14667" b="5236"/>
          <a:stretch/>
        </p:blipFill>
        <p:spPr bwMode="auto">
          <a:xfrm>
            <a:off x="8094261" y="3232837"/>
            <a:ext cx="822960" cy="4724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84014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Fama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Dama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Cama</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a:hlinkClick r:id="" action="ppaction://hlinkshowjump?jump=nextslide"/>
          </p:cNvPr>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Llama </a:t>
            </a:r>
            <a:endParaRPr lang="es-CL" b="1" dirty="0">
              <a:solidFill>
                <a:srgbClr val="7030A0"/>
              </a:solidFill>
            </a:endParaRPr>
          </a:p>
        </p:txBody>
      </p:sp>
      <p:sp>
        <p:nvSpPr>
          <p:cNvPr id="18" name="Elipse 17"/>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4" name="Imagen 13" descr="http://www.pictotraductor.com/img/pictogramas/M1344528715132.png"/>
          <p:cNvPicPr/>
          <p:nvPr/>
        </p:nvPicPr>
        <p:blipFill>
          <a:blip r:embed="rId2">
            <a:extLst>
              <a:ext uri="{28A0092B-C50C-407E-A947-70E740481C1C}">
                <a14:useLocalDpi xmlns:a14="http://schemas.microsoft.com/office/drawing/2010/main" val="0"/>
              </a:ext>
            </a:extLst>
          </a:blip>
          <a:srcRect/>
          <a:stretch>
            <a:fillRect/>
          </a:stretch>
        </p:blipFill>
        <p:spPr bwMode="auto">
          <a:xfrm>
            <a:off x="1401170" y="2238233"/>
            <a:ext cx="3053599" cy="3200679"/>
          </a:xfrm>
          <a:prstGeom prst="rect">
            <a:avLst/>
          </a:prstGeom>
          <a:noFill/>
          <a:ln>
            <a:noFill/>
          </a:ln>
        </p:spPr>
      </p:pic>
    </p:spTree>
    <p:extLst>
      <p:ext uri="{BB962C8B-B14F-4D97-AF65-F5344CB8AC3E}">
        <p14:creationId xmlns:p14="http://schemas.microsoft.com/office/powerpoint/2010/main" val="14159624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 action="ppaction://hlinkshowjump?jump=nextslide"/>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6882491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Mapa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Cama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Tapa</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Papa </a:t>
            </a:r>
            <a:endParaRPr lang="es-CL" b="1" dirty="0">
              <a:solidFill>
                <a:srgbClr val="7030A0"/>
              </a:solidFill>
            </a:endParaRPr>
          </a:p>
        </p:txBody>
      </p:sp>
      <p:sp>
        <p:nvSpPr>
          <p:cNvPr id="18" name="Elipse 17">
            <a:hlinkClick r:id="" action="ppaction://hlinkshowjump?jump=nextslide"/>
          </p:cNvPr>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9" name="Imagen 18" descr="http://www.pictotraductor.com/img/pictogramas/P1346166618300.png"/>
          <p:cNvPicPr/>
          <p:nvPr/>
        </p:nvPicPr>
        <p:blipFill>
          <a:blip r:embed="rId2">
            <a:extLst>
              <a:ext uri="{28A0092B-C50C-407E-A947-70E740481C1C}">
                <a14:useLocalDpi xmlns:a14="http://schemas.microsoft.com/office/drawing/2010/main" val="0"/>
              </a:ext>
            </a:extLst>
          </a:blip>
          <a:srcRect/>
          <a:stretch>
            <a:fillRect/>
          </a:stretch>
        </p:blipFill>
        <p:spPr bwMode="auto">
          <a:xfrm>
            <a:off x="928048" y="2199582"/>
            <a:ext cx="3509444" cy="3322069"/>
          </a:xfrm>
          <a:prstGeom prst="rect">
            <a:avLst/>
          </a:prstGeom>
          <a:noFill/>
          <a:ln>
            <a:noFill/>
          </a:ln>
        </p:spPr>
      </p:pic>
    </p:spTree>
    <p:extLst>
      <p:ext uri="{BB962C8B-B14F-4D97-AF65-F5344CB8AC3E}">
        <p14:creationId xmlns:p14="http://schemas.microsoft.com/office/powerpoint/2010/main" val="2959585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 action="ppaction://hlinkshowjump?jump=nextslide"/>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847707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Ojo</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Oso</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Ocho</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a:hlinkClick r:id="" action="ppaction://hlinkshowjump?jump=nextslide"/>
          </p:cNvPr>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Oro </a:t>
            </a:r>
            <a:endParaRPr lang="es-CL" b="1" dirty="0">
              <a:solidFill>
                <a:srgbClr val="7030A0"/>
              </a:solidFill>
            </a:endParaRPr>
          </a:p>
        </p:txBody>
      </p:sp>
      <p:sp>
        <p:nvSpPr>
          <p:cNvPr id="18" name="Elipse 17"/>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20" name="Imagen 19" descr="http://www.pictotraductor.com/img/pictogramas/O1344529911108.png"/>
          <p:cNvPicPr/>
          <p:nvPr/>
        </p:nvPicPr>
        <p:blipFill>
          <a:blip r:embed="rId2">
            <a:extLst>
              <a:ext uri="{28A0092B-C50C-407E-A947-70E740481C1C}">
                <a14:useLocalDpi xmlns:a14="http://schemas.microsoft.com/office/drawing/2010/main" val="0"/>
              </a:ext>
            </a:extLst>
          </a:blip>
          <a:srcRect/>
          <a:stretch>
            <a:fillRect/>
          </a:stretch>
        </p:blipFill>
        <p:spPr bwMode="auto">
          <a:xfrm>
            <a:off x="1264907" y="2511947"/>
            <a:ext cx="2932304" cy="2812141"/>
          </a:xfrm>
          <a:prstGeom prst="rect">
            <a:avLst/>
          </a:prstGeom>
          <a:noFill/>
          <a:ln>
            <a:noFill/>
          </a:ln>
        </p:spPr>
      </p:pic>
    </p:spTree>
    <p:extLst>
      <p:ext uri="{BB962C8B-B14F-4D97-AF65-F5344CB8AC3E}">
        <p14:creationId xmlns:p14="http://schemas.microsoft.com/office/powerpoint/2010/main" val="2866585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 action="ppaction://hlinkshowjump?jump=nextslide"/>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6311126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Casa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Capa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a:solidFill>
                  <a:schemeClr val="accent6">
                    <a:lumMod val="50000"/>
                  </a:schemeClr>
                </a:solidFill>
              </a:rPr>
              <a:t>C</a:t>
            </a:r>
            <a:r>
              <a:rPr lang="es-CL" sz="3200" b="1" dirty="0" smtClean="0">
                <a:solidFill>
                  <a:schemeClr val="accent6">
                    <a:lumMod val="50000"/>
                  </a:schemeClr>
                </a:solidFill>
              </a:rPr>
              <a:t>aja</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a:hlinkClick r:id="" action="ppaction://hlinkshowjump?jump=nextslide"/>
          </p:cNvPr>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Cara </a:t>
            </a:r>
            <a:endParaRPr lang="es-CL" b="1" dirty="0">
              <a:solidFill>
                <a:srgbClr val="7030A0"/>
              </a:solidFill>
            </a:endParaRPr>
          </a:p>
        </p:txBody>
      </p:sp>
      <p:sp>
        <p:nvSpPr>
          <p:cNvPr id="18" name="Elipse 17"/>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4" name="Imagen 13" descr="http://www.pictotraductor.com/img/pictogramas/C1346166604878.png"/>
          <p:cNvPicPr/>
          <p:nvPr/>
        </p:nvPicPr>
        <p:blipFill>
          <a:blip r:embed="rId2">
            <a:extLst>
              <a:ext uri="{28A0092B-C50C-407E-A947-70E740481C1C}">
                <a14:useLocalDpi xmlns:a14="http://schemas.microsoft.com/office/drawing/2010/main" val="0"/>
              </a:ext>
            </a:extLst>
          </a:blip>
          <a:srcRect/>
          <a:stretch>
            <a:fillRect/>
          </a:stretch>
        </p:blipFill>
        <p:spPr bwMode="auto">
          <a:xfrm>
            <a:off x="1719618" y="2474367"/>
            <a:ext cx="3063397" cy="2848368"/>
          </a:xfrm>
          <a:prstGeom prst="rect">
            <a:avLst/>
          </a:prstGeom>
          <a:noFill/>
          <a:ln>
            <a:noFill/>
          </a:ln>
        </p:spPr>
      </p:pic>
    </p:spTree>
    <p:extLst>
      <p:ext uri="{BB962C8B-B14F-4D97-AF65-F5344CB8AC3E}">
        <p14:creationId xmlns:p14="http://schemas.microsoft.com/office/powerpoint/2010/main" val="18208902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Tree>
    <p:extLst>
      <p:ext uri="{BB962C8B-B14F-4D97-AF65-F5344CB8AC3E}">
        <p14:creationId xmlns:p14="http://schemas.microsoft.com/office/powerpoint/2010/main" val="2538858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66030" y="2292824"/>
            <a:ext cx="5527343" cy="1690687"/>
          </a:xfrm>
        </p:spPr>
        <p:txBody>
          <a:bodyPr>
            <a:normAutofit/>
          </a:bodyPr>
          <a:lstStyle/>
          <a:p>
            <a:pPr algn="ctr"/>
            <a:r>
              <a:rPr lang="es-CL" sz="5400" b="1" dirty="0" smtClean="0"/>
              <a:t>¡Buen trabajo!</a:t>
            </a:r>
            <a:endParaRPr lang="es-CL" sz="5400" b="1" dirty="0"/>
          </a:p>
        </p:txBody>
      </p:sp>
    </p:spTree>
    <p:extLst>
      <p:ext uri="{BB962C8B-B14F-4D97-AF65-F5344CB8AC3E}">
        <p14:creationId xmlns:p14="http://schemas.microsoft.com/office/powerpoint/2010/main" val="3361579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Taza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Pasa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Masa </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1" name="Imagen 10" descr="http://www.pictotraductor.com/img/pictogramas/C1346166604454.png"/>
          <p:cNvPicPr/>
          <p:nvPr/>
        </p:nvPicPr>
        <p:blipFill>
          <a:blip r:embed="rId2">
            <a:extLst>
              <a:ext uri="{28A0092B-C50C-407E-A947-70E740481C1C}">
                <a14:useLocalDpi xmlns:a14="http://schemas.microsoft.com/office/drawing/2010/main" val="0"/>
              </a:ext>
            </a:extLst>
          </a:blip>
          <a:srcRect/>
          <a:stretch>
            <a:fillRect/>
          </a:stretch>
        </p:blipFill>
        <p:spPr bwMode="auto">
          <a:xfrm>
            <a:off x="1605584" y="2464313"/>
            <a:ext cx="2311021" cy="2442716"/>
          </a:xfrm>
          <a:prstGeom prst="rect">
            <a:avLst/>
          </a:prstGeom>
          <a:noFill/>
          <a:ln>
            <a:noFill/>
          </a:ln>
        </p:spPr>
      </p:pic>
      <p:sp>
        <p:nvSpPr>
          <p:cNvPr id="14" name="CuadroTexto 13"/>
          <p:cNvSpPr txBox="1"/>
          <p:nvPr/>
        </p:nvSpPr>
        <p:spPr>
          <a:xfrm>
            <a:off x="5836697"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Masa </a:t>
            </a:r>
            <a:endParaRPr lang="es-CL" b="1" dirty="0">
              <a:solidFill>
                <a:schemeClr val="accent6">
                  <a:lumMod val="50000"/>
                </a:schemeClr>
              </a:solidFill>
            </a:endParaRPr>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a:solidFill>
                  <a:srgbClr val="7030A0"/>
                </a:solidFill>
              </a:rPr>
              <a:t>C</a:t>
            </a:r>
            <a:r>
              <a:rPr lang="es-CL" sz="3200" b="1" dirty="0" smtClean="0">
                <a:solidFill>
                  <a:srgbClr val="7030A0"/>
                </a:solidFill>
              </a:rPr>
              <a:t>asa </a:t>
            </a:r>
            <a:endParaRPr lang="es-CL" b="1" dirty="0">
              <a:solidFill>
                <a:srgbClr val="7030A0"/>
              </a:solidFill>
            </a:endParaRPr>
          </a:p>
        </p:txBody>
      </p:sp>
      <p:sp>
        <p:nvSpPr>
          <p:cNvPr id="18" name="Elipse 17">
            <a:hlinkClick r:id="rId3" action="ppaction://hlinksldjump"/>
          </p:cNvPr>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234744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8694930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Besa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Mesa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Pesa</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a:hlinkClick r:id="" action="ppaction://hlinkshowjump?jump=nextslide"/>
          </p:cNvPr>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Reza </a:t>
            </a:r>
            <a:endParaRPr lang="es-CL" b="1" dirty="0">
              <a:solidFill>
                <a:srgbClr val="7030A0"/>
              </a:solidFill>
            </a:endParaRPr>
          </a:p>
        </p:txBody>
      </p:sp>
      <p:sp>
        <p:nvSpPr>
          <p:cNvPr id="18" name="Elipse 17"/>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9" name="Imagen 18" descr="http://www.pictotraductor.com/img/pictogramas/M1344528715111.png"/>
          <p:cNvPicPr/>
          <p:nvPr/>
        </p:nvPicPr>
        <p:blipFill>
          <a:blip r:embed="rId2">
            <a:extLst>
              <a:ext uri="{28A0092B-C50C-407E-A947-70E740481C1C}">
                <a14:useLocalDpi xmlns:a14="http://schemas.microsoft.com/office/drawing/2010/main" val="0"/>
              </a:ext>
            </a:extLst>
          </a:blip>
          <a:srcRect/>
          <a:stretch>
            <a:fillRect/>
          </a:stretch>
        </p:blipFill>
        <p:spPr bwMode="auto">
          <a:xfrm>
            <a:off x="1148861" y="2810902"/>
            <a:ext cx="2766645" cy="2437883"/>
          </a:xfrm>
          <a:prstGeom prst="rect">
            <a:avLst/>
          </a:prstGeom>
          <a:noFill/>
          <a:ln>
            <a:noFill/>
          </a:ln>
        </p:spPr>
      </p:pic>
    </p:spTree>
    <p:extLst>
      <p:ext uri="{BB962C8B-B14F-4D97-AF65-F5344CB8AC3E}">
        <p14:creationId xmlns:p14="http://schemas.microsoft.com/office/powerpoint/2010/main" val="2645633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 action="ppaction://hlinkshowjump?jump=nextslide"/>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375923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Rota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Jota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Gota</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a:hlinkClick r:id="" action="ppaction://hlinkshowjump?jump=nextslide"/>
          </p:cNvPr>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Bota </a:t>
            </a:r>
            <a:endParaRPr lang="es-CL" b="1" dirty="0">
              <a:solidFill>
                <a:srgbClr val="7030A0"/>
              </a:solidFill>
            </a:endParaRPr>
          </a:p>
        </p:txBody>
      </p:sp>
      <p:sp>
        <p:nvSpPr>
          <p:cNvPr id="18" name="Elipse 17"/>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4" name="Imagen 13" descr="http://www.pictotraductor.com/img/pictogramas/G1344508730189.png"/>
          <p:cNvPicPr/>
          <p:nvPr/>
        </p:nvPicPr>
        <p:blipFill>
          <a:blip r:embed="rId2">
            <a:extLst>
              <a:ext uri="{28A0092B-C50C-407E-A947-70E740481C1C}">
                <a14:useLocalDpi xmlns:a14="http://schemas.microsoft.com/office/drawing/2010/main" val="0"/>
              </a:ext>
            </a:extLst>
          </a:blip>
          <a:srcRect/>
          <a:stretch>
            <a:fillRect/>
          </a:stretch>
        </p:blipFill>
        <p:spPr bwMode="auto">
          <a:xfrm>
            <a:off x="1114567" y="2304266"/>
            <a:ext cx="2911742" cy="3048879"/>
          </a:xfrm>
          <a:prstGeom prst="rect">
            <a:avLst/>
          </a:prstGeom>
          <a:noFill/>
          <a:ln>
            <a:noFill/>
          </a:ln>
        </p:spPr>
      </p:pic>
    </p:spTree>
    <p:extLst>
      <p:ext uri="{BB962C8B-B14F-4D97-AF65-F5344CB8AC3E}">
        <p14:creationId xmlns:p14="http://schemas.microsoft.com/office/powerpoint/2010/main" val="935036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 action="ppaction://hlinkshowjump?jump=nextslide"/>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9560808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Poca</a:t>
            </a:r>
            <a:endParaRPr lang="es-CL" b="1" dirty="0">
              <a:solidFill>
                <a:schemeClr val="accent2"/>
              </a:solidFill>
            </a:endParaRPr>
          </a:p>
        </p:txBody>
      </p:sp>
      <p:sp>
        <p:nvSpPr>
          <p:cNvPr id="12" name="CuadroTexto 11"/>
          <p:cNvSpPr txBox="1"/>
          <p:nvPr/>
        </p:nvSpPr>
        <p:spPr>
          <a:xfrm>
            <a:off x="5836697" y="3275842"/>
            <a:ext cx="1528549" cy="584775"/>
          </a:xfrm>
          <a:prstGeom prst="rect">
            <a:avLst/>
          </a:prstGeom>
          <a:noFill/>
        </p:spPr>
        <p:txBody>
          <a:bodyPr wrap="square" rtlCol="0">
            <a:spAutoFit/>
          </a:bodyPr>
          <a:lstStyle/>
          <a:p>
            <a:r>
              <a:rPr lang="es-CL" sz="3200" b="1" dirty="0" smtClean="0">
                <a:solidFill>
                  <a:schemeClr val="accent5">
                    <a:lumMod val="75000"/>
                  </a:schemeClr>
                </a:solidFill>
              </a:rPr>
              <a:t>Boca</a:t>
            </a:r>
            <a:endParaRPr lang="es-CL" b="1" dirty="0">
              <a:solidFill>
                <a:schemeClr val="accent5">
                  <a:lumMod val="75000"/>
                </a:schemeClr>
              </a:solidFill>
            </a:endParaRPr>
          </a:p>
        </p:txBody>
      </p:sp>
      <p:sp>
        <p:nvSpPr>
          <p:cNvPr id="13" name="CuadroTexto 12"/>
          <p:cNvSpPr txBox="1"/>
          <p:nvPr/>
        </p:nvSpPr>
        <p:spPr>
          <a:xfrm>
            <a:off x="5850340" y="4077318"/>
            <a:ext cx="1528549" cy="584775"/>
          </a:xfrm>
          <a:prstGeom prst="rect">
            <a:avLst/>
          </a:prstGeom>
          <a:noFill/>
        </p:spPr>
        <p:txBody>
          <a:bodyPr wrap="square" rtlCol="0">
            <a:spAutoFit/>
          </a:bodyPr>
          <a:lstStyle/>
          <a:p>
            <a:r>
              <a:rPr lang="es-CL" sz="3200" b="1" dirty="0" smtClean="0">
                <a:solidFill>
                  <a:schemeClr val="accent6">
                    <a:lumMod val="50000"/>
                  </a:schemeClr>
                </a:solidFill>
              </a:rPr>
              <a:t>Foca</a:t>
            </a:r>
            <a:endParaRPr lang="es-CL" b="1" dirty="0">
              <a:solidFill>
                <a:schemeClr val="accent6">
                  <a:lumMod val="50000"/>
                </a:schemeClr>
              </a:solidFill>
            </a:endParaRPr>
          </a:p>
        </p:txBody>
      </p:sp>
      <p:sp>
        <p:nvSpPr>
          <p:cNvPr id="7" name="Elipse 6"/>
          <p:cNvSpPr/>
          <p:nvPr/>
        </p:nvSpPr>
        <p:spPr>
          <a:xfrm>
            <a:off x="7254699" y="2630902"/>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p:cNvSpPr/>
          <p:nvPr/>
        </p:nvSpPr>
        <p:spPr>
          <a:xfrm>
            <a:off x="7293063" y="3375901"/>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a:hlinkClick r:id="" action="ppaction://hlinkshowjump?jump=nextslide"/>
          </p:cNvPr>
          <p:cNvSpPr/>
          <p:nvPr/>
        </p:nvSpPr>
        <p:spPr>
          <a:xfrm>
            <a:off x="7295642" y="4191525"/>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CuadroTexto 16"/>
          <p:cNvSpPr txBox="1"/>
          <p:nvPr/>
        </p:nvSpPr>
        <p:spPr>
          <a:xfrm>
            <a:off x="5850340" y="4854137"/>
            <a:ext cx="1528549" cy="584775"/>
          </a:xfrm>
          <a:prstGeom prst="rect">
            <a:avLst/>
          </a:prstGeom>
          <a:noFill/>
        </p:spPr>
        <p:txBody>
          <a:bodyPr wrap="square" rtlCol="0">
            <a:spAutoFit/>
          </a:bodyPr>
          <a:lstStyle/>
          <a:p>
            <a:r>
              <a:rPr lang="es-CL" sz="3200" b="1" dirty="0" smtClean="0">
                <a:solidFill>
                  <a:srgbClr val="7030A0"/>
                </a:solidFill>
              </a:rPr>
              <a:t>Loca </a:t>
            </a:r>
            <a:endParaRPr lang="es-CL" b="1" dirty="0">
              <a:solidFill>
                <a:srgbClr val="7030A0"/>
              </a:solidFill>
            </a:endParaRPr>
          </a:p>
        </p:txBody>
      </p:sp>
      <p:sp>
        <p:nvSpPr>
          <p:cNvPr id="18" name="Elipse 17"/>
          <p:cNvSpPr/>
          <p:nvPr/>
        </p:nvSpPr>
        <p:spPr>
          <a:xfrm>
            <a:off x="7293063" y="4993145"/>
            <a:ext cx="360000" cy="360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9" name="Imagen 18" descr="http://www.pictotraductor.com/img/pictogramas/F13445085254.png"/>
          <p:cNvPicPr/>
          <p:nvPr/>
        </p:nvPicPr>
        <p:blipFill>
          <a:blip r:embed="rId2">
            <a:extLst>
              <a:ext uri="{28A0092B-C50C-407E-A947-70E740481C1C}">
                <a14:useLocalDpi xmlns:a14="http://schemas.microsoft.com/office/drawing/2010/main" val="0"/>
              </a:ext>
            </a:extLst>
          </a:blip>
          <a:srcRect/>
          <a:stretch>
            <a:fillRect/>
          </a:stretch>
        </p:blipFill>
        <p:spPr bwMode="auto">
          <a:xfrm>
            <a:off x="1173707" y="2291991"/>
            <a:ext cx="2743770" cy="2766030"/>
          </a:xfrm>
          <a:prstGeom prst="rect">
            <a:avLst/>
          </a:prstGeom>
          <a:noFill/>
          <a:ln>
            <a:noFill/>
          </a:ln>
        </p:spPr>
      </p:pic>
    </p:spTree>
    <p:extLst>
      <p:ext uri="{BB962C8B-B14F-4D97-AF65-F5344CB8AC3E}">
        <p14:creationId xmlns:p14="http://schemas.microsoft.com/office/powerpoint/2010/main" val="963132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 action="ppaction://hlinkshowjump?jump=nextslide"/>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8995454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171</Words>
  <Application>Microsoft Office PowerPoint</Application>
  <PresentationFormat>Panorámica</PresentationFormat>
  <Paragraphs>59</Paragraphs>
  <Slides>18</Slides>
  <Notes>0</Notes>
  <HiddenSlides>0</HiddenSlides>
  <MMClips>8</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Calibri</vt:lpstr>
      <vt:lpstr>Calibri Light</vt:lpstr>
      <vt:lpstr>Tema de Office</vt:lpstr>
      <vt:lpstr>Esta actividad requiere de la guía de un adulto (Lee las palabras).  ¡Tiene sonido! Activa el parlante.  Activa “presentación con diapositivas”  Incluye guía de apoyo en formato Word, para realizar después de esta actividad.   </vt:lpstr>
      <vt:lpstr>¡Escucha con atención y selecciona el nombre correspondiente!</vt:lpstr>
      <vt:lpstr>¡Muy bien!</vt:lpstr>
      <vt:lpstr>¡Escucha con atención y selecciona el nombre correspondiente!</vt:lpstr>
      <vt:lpstr>¡Muy bien!</vt:lpstr>
      <vt:lpstr>¡Escucha con atención y selecciona el nombre correspondiente!</vt:lpstr>
      <vt:lpstr>¡Muy bien!</vt:lpstr>
      <vt:lpstr>¡Escucha con atención y selecciona el nombre correspondiente!</vt:lpstr>
      <vt:lpstr>¡Muy bien!</vt:lpstr>
      <vt:lpstr>¡Escucha con atención y selecciona el nombre correspondiente!</vt:lpstr>
      <vt:lpstr>¡Muy bien!</vt:lpstr>
      <vt:lpstr>¡Escucha con atención y selecciona el nombre correspondiente!</vt:lpstr>
      <vt:lpstr>¡Muy bien!</vt:lpstr>
      <vt:lpstr>¡Escucha con atención y selecciona el nombre correspondiente!</vt:lpstr>
      <vt:lpstr>¡Muy bien!</vt:lpstr>
      <vt:lpstr>¡Escucha con atención y selecciona el nombre correspondiente!</vt:lpstr>
      <vt:lpstr>¡Muy bien!</vt:lpstr>
      <vt:lpstr>¡Buen trabajo!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¡Escucha con atención y selecciona la imagen correspondiente!</dc:title>
  <dc:creator>Nicole Garrido</dc:creator>
  <cp:lastModifiedBy>Nicole Garrido</cp:lastModifiedBy>
  <cp:revision>17</cp:revision>
  <dcterms:created xsi:type="dcterms:W3CDTF">2020-03-25T21:24:07Z</dcterms:created>
  <dcterms:modified xsi:type="dcterms:W3CDTF">2020-03-30T19:02:16Z</dcterms:modified>
</cp:coreProperties>
</file>