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64" r:id="rId4"/>
    <p:sldId id="257" r:id="rId5"/>
    <p:sldId id="265" r:id="rId6"/>
    <p:sldId id="258" r:id="rId7"/>
    <p:sldId id="266" r:id="rId8"/>
    <p:sldId id="259" r:id="rId9"/>
    <p:sldId id="267" r:id="rId10"/>
    <p:sldId id="260" r:id="rId11"/>
    <p:sldId id="268" r:id="rId12"/>
    <p:sldId id="261" r:id="rId13"/>
    <p:sldId id="269" r:id="rId14"/>
    <p:sldId id="262" r:id="rId15"/>
    <p:sldId id="270" r:id="rId16"/>
    <p:sldId id="263" r:id="rId17"/>
    <p:sldId id="271" r:id="rId18"/>
    <p:sldId id="272" r:id="rId19"/>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743009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420779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39580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592030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2E3EA10-5816-4E13-A078-B7BE0D0E3012}" type="datetimeFigureOut">
              <a:rPr lang="es-CL" smtClean="0"/>
              <a:t>30-03-2020</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3179389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321253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fld id="{52E3EA10-5816-4E13-A078-B7BE0D0E3012}" type="datetimeFigureOut">
              <a:rPr lang="es-CL" smtClean="0"/>
              <a:t>30-03-2020</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648741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fld id="{52E3EA10-5816-4E13-A078-B7BE0D0E3012}" type="datetimeFigureOut">
              <a:rPr lang="es-CL" smtClean="0"/>
              <a:t>30-03-2020</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664415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2E3EA10-5816-4E13-A078-B7BE0D0E3012}" type="datetimeFigureOut">
              <a:rPr lang="es-CL" smtClean="0"/>
              <a:t>30-03-2020</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3406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256050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2E3EA10-5816-4E13-A078-B7BE0D0E3012}" type="datetimeFigureOut">
              <a:rPr lang="es-CL" smtClean="0"/>
              <a:t>30-03-2020</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00FFD660-12F6-43D1-910A-ECE2CBC38C7F}" type="slidenum">
              <a:rPr lang="es-CL" smtClean="0"/>
              <a:t>‹Nº›</a:t>
            </a:fld>
            <a:endParaRPr lang="es-CL"/>
          </a:p>
        </p:txBody>
      </p:sp>
    </p:spTree>
    <p:extLst>
      <p:ext uri="{BB962C8B-B14F-4D97-AF65-F5344CB8AC3E}">
        <p14:creationId xmlns:p14="http://schemas.microsoft.com/office/powerpoint/2010/main" val="146488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3EA10-5816-4E13-A078-B7BE0D0E3012}" type="datetimeFigureOut">
              <a:rPr lang="es-CL" smtClean="0"/>
              <a:t>30-03-2020</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FD660-12F6-43D1-910A-ECE2CBC38C7F}" type="slidenum">
              <a:rPr lang="es-CL" smtClean="0"/>
              <a:t>‹Nº›</a:t>
            </a:fld>
            <a:endParaRPr lang="es-CL"/>
          </a:p>
        </p:txBody>
      </p:sp>
    </p:spTree>
    <p:extLst>
      <p:ext uri="{BB962C8B-B14F-4D97-AF65-F5344CB8AC3E}">
        <p14:creationId xmlns:p14="http://schemas.microsoft.com/office/powerpoint/2010/main" val="2816193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14.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1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8.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slide" Target="slide10.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7382" y="1170343"/>
            <a:ext cx="10515600" cy="4124988"/>
          </a:xfrm>
        </p:spPr>
        <p:txBody>
          <a:bodyPr>
            <a:normAutofit fontScale="90000"/>
          </a:bodyPr>
          <a:lstStyle/>
          <a:p>
            <a:r>
              <a:rPr lang="es-CL" sz="4000" dirty="0" smtClean="0"/>
              <a:t>Esta actividad requiere de la guía de un adulto (Lee las palabras).</a:t>
            </a:r>
            <a:br>
              <a:rPr lang="es-CL" sz="4000" dirty="0" smtClean="0"/>
            </a:br>
            <a:r>
              <a:rPr lang="es-CL" sz="4000" dirty="0" smtClean="0"/>
              <a:t/>
            </a:r>
            <a:br>
              <a:rPr lang="es-CL" sz="4000" dirty="0" smtClean="0"/>
            </a:br>
            <a:r>
              <a:rPr lang="es-CL" sz="4000" dirty="0" smtClean="0"/>
              <a:t>¡Tiene sonido! Activa el parlante.</a:t>
            </a:r>
            <a:br>
              <a:rPr lang="es-CL" sz="4000" dirty="0" smtClean="0"/>
            </a:br>
            <a:r>
              <a:rPr lang="es-CL" sz="4000" dirty="0"/>
              <a:t/>
            </a:r>
            <a:br>
              <a:rPr lang="es-CL" sz="4000" dirty="0"/>
            </a:br>
            <a:r>
              <a:rPr lang="es-CL" sz="4000" dirty="0" smtClean="0"/>
              <a:t>Activa “presentación con diapositivas” </a:t>
            </a:r>
            <a:r>
              <a:rPr lang="es-CL" sz="4000" dirty="0" smtClean="0"/>
              <a:t/>
            </a:r>
            <a:br>
              <a:rPr lang="es-CL" sz="4000" dirty="0" smtClean="0"/>
            </a:br>
            <a:r>
              <a:rPr lang="es-CL" sz="4000" dirty="0"/>
              <a:t/>
            </a:r>
            <a:br>
              <a:rPr lang="es-CL" sz="4000" dirty="0"/>
            </a:br>
            <a:r>
              <a:rPr lang="es-CL" sz="4000" dirty="0"/>
              <a:t>Incluye guía de apoyo en formato Word, para realizar después de esta actividad. </a:t>
            </a:r>
            <a:endParaRPr lang="es-CL" sz="4000" dirty="0"/>
          </a:p>
        </p:txBody>
      </p:sp>
      <p:sp>
        <p:nvSpPr>
          <p:cNvPr id="4" name="Flecha derecha 3">
            <a:hlinkClick r:id="" action="ppaction://hlinkshowjump?jump=nextslide"/>
          </p:cNvPr>
          <p:cNvSpPr/>
          <p:nvPr/>
        </p:nvSpPr>
        <p:spPr>
          <a:xfrm>
            <a:off x="10194878" y="5554639"/>
            <a:ext cx="1555844" cy="10781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CuadroTexto 4"/>
          <p:cNvSpPr txBox="1"/>
          <p:nvPr/>
        </p:nvSpPr>
        <p:spPr>
          <a:xfrm>
            <a:off x="10194878" y="5185307"/>
            <a:ext cx="1705970" cy="369332"/>
          </a:xfrm>
          <a:prstGeom prst="rect">
            <a:avLst/>
          </a:prstGeom>
          <a:noFill/>
        </p:spPr>
        <p:txBody>
          <a:bodyPr wrap="square" rtlCol="0">
            <a:spAutoFit/>
          </a:bodyPr>
          <a:lstStyle/>
          <a:p>
            <a:r>
              <a:rPr lang="es-CL" dirty="0" smtClean="0"/>
              <a:t>Siguiente</a:t>
            </a:r>
            <a:endParaRPr lang="es-CL" dirty="0"/>
          </a:p>
        </p:txBody>
      </p:sp>
      <p:pic>
        <p:nvPicPr>
          <p:cNvPr id="8" name="Imagen 7"/>
          <p:cNvPicPr/>
          <p:nvPr/>
        </p:nvPicPr>
        <p:blipFill rotWithShape="1">
          <a:blip r:embed="rId2"/>
          <a:srcRect l="82492" t="91864" r="14667" b="5236"/>
          <a:stretch/>
        </p:blipFill>
        <p:spPr bwMode="auto">
          <a:xfrm>
            <a:off x="8135205" y="3488777"/>
            <a:ext cx="822960" cy="472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1499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P1346166618495.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69669"/>
            <a:ext cx="2792104" cy="2780253"/>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Pato</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Pasa</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Pare</a:t>
            </a:r>
            <a:endParaRPr lang="es-CL" b="1" dirty="0">
              <a:solidFill>
                <a:schemeClr val="accent6">
                  <a:lumMod val="50000"/>
                </a:schemeClr>
              </a:solidFill>
            </a:endParaRPr>
          </a:p>
        </p:txBody>
      </p:sp>
      <p:sp>
        <p:nvSpPr>
          <p:cNvPr id="9" name="Elipse 8">
            <a:hlinkClick r:id="rId3" action="ppaction://hlinksldjump"/>
          </p:cNvPr>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619083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487891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V1346166668180.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2706147"/>
            <a:ext cx="2723866" cy="2616480"/>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Vaca</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Vaso</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Bate</a:t>
            </a:r>
            <a:endParaRPr lang="es-CL" b="1" dirty="0">
              <a:solidFill>
                <a:schemeClr val="accent6">
                  <a:lumMod val="50000"/>
                </a:schemeClr>
              </a:solidFill>
            </a:endParaRPr>
          </a:p>
        </p:txBody>
      </p:sp>
      <p:sp>
        <p:nvSpPr>
          <p:cNvPr id="9" name="Elipse 8"/>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a:hlinkClick r:id="rId3" action="ppaction://hlinksldjump"/>
          </p:cNvPr>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310863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1697202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C13461666041354.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28727"/>
            <a:ext cx="3529084" cy="3162390"/>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Casa</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Café</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Capo</a:t>
            </a:r>
            <a:endParaRPr lang="es-CL" b="1" dirty="0">
              <a:solidFill>
                <a:schemeClr val="accent6">
                  <a:lumMod val="50000"/>
                </a:schemeClr>
              </a:solidFill>
            </a:endParaRPr>
          </a:p>
        </p:txBody>
      </p:sp>
      <p:sp>
        <p:nvSpPr>
          <p:cNvPr id="9" name="Elipse 8"/>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a:hlinkClick r:id="rId3" action="ppaction://hlinksldjump"/>
          </p:cNvPr>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4927114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5971181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P1346166618460.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2801682"/>
            <a:ext cx="3065060" cy="2821196"/>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Peto</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Pesa</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Pelo</a:t>
            </a:r>
            <a:endParaRPr lang="es-CL" b="1" dirty="0">
              <a:solidFill>
                <a:schemeClr val="accent6">
                  <a:lumMod val="50000"/>
                </a:schemeClr>
              </a:solidFill>
            </a:endParaRPr>
          </a:p>
        </p:txBody>
      </p:sp>
      <p:sp>
        <p:nvSpPr>
          <p:cNvPr id="9" name="Elipse 8"/>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a:hlinkClick r:id="rId3" action="ppaction://hlinksldjump"/>
          </p:cNvPr>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1340119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Tree>
    <p:extLst>
      <p:ext uri="{BB962C8B-B14F-4D97-AF65-F5344CB8AC3E}">
        <p14:creationId xmlns:p14="http://schemas.microsoft.com/office/powerpoint/2010/main" val="26767639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52633" y="2292824"/>
            <a:ext cx="5513695" cy="1936347"/>
          </a:xfrm>
        </p:spPr>
        <p:txBody>
          <a:bodyPr>
            <a:normAutofit/>
          </a:bodyPr>
          <a:lstStyle/>
          <a:p>
            <a:pPr algn="ctr"/>
            <a:r>
              <a:rPr lang="es-CL" sz="6000" b="1" dirty="0" smtClean="0"/>
              <a:t>¡Buen trabajo!</a:t>
            </a:r>
            <a:endParaRPr lang="es-CL" sz="6000" b="1" dirty="0"/>
          </a:p>
        </p:txBody>
      </p:sp>
    </p:spTree>
    <p:extLst>
      <p:ext uri="{BB962C8B-B14F-4D97-AF65-F5344CB8AC3E}">
        <p14:creationId xmlns:p14="http://schemas.microsoft.com/office/powerpoint/2010/main" val="4168835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01170" y="859809"/>
            <a:ext cx="9144000" cy="1105468"/>
          </a:xfrm>
        </p:spPr>
        <p:txBody>
          <a:bodyPr>
            <a:noAutofit/>
          </a:bodyPr>
          <a:lstStyle/>
          <a:p>
            <a:r>
              <a:rPr lang="es-MX" sz="3200" b="1" dirty="0"/>
              <a:t>¡Escucha con atención </a:t>
            </a:r>
            <a:r>
              <a:rPr lang="es-MX" sz="3200" b="1" dirty="0" smtClean="0"/>
              <a:t>y selecciona el nombre correspondiente!</a:t>
            </a:r>
            <a:endParaRPr lang="es-CL" sz="3200" b="1" dirty="0"/>
          </a:p>
        </p:txBody>
      </p:sp>
      <p:pic>
        <p:nvPicPr>
          <p:cNvPr id="10" name="Imagen 9" descr="http://www.pictotraductor.com/img/pictogramas/S1346166644287.png"/>
          <p:cNvPicPr/>
          <p:nvPr/>
        </p:nvPicPr>
        <p:blipFill>
          <a:blip r:embed="rId2">
            <a:extLst>
              <a:ext uri="{28A0092B-C50C-407E-A947-70E740481C1C}">
                <a14:useLocalDpi xmlns:a14="http://schemas.microsoft.com/office/drawing/2010/main" val="0"/>
              </a:ext>
            </a:extLst>
          </a:blip>
          <a:srcRect/>
          <a:stretch>
            <a:fillRect/>
          </a:stretch>
        </p:blipFill>
        <p:spPr bwMode="auto">
          <a:xfrm>
            <a:off x="1510830" y="2815329"/>
            <a:ext cx="2474316" cy="2411764"/>
          </a:xfrm>
          <a:prstGeom prst="rect">
            <a:avLst/>
          </a:prstGeom>
          <a:noFill/>
          <a:ln>
            <a:solidFill>
              <a:schemeClr val="bg1"/>
            </a:solidFill>
          </a:ln>
        </p:spPr>
      </p:pic>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Tapa</a:t>
            </a:r>
            <a:endParaRPr lang="es-CL" b="1" dirty="0">
              <a:solidFill>
                <a:schemeClr val="accent2"/>
              </a:solidFill>
            </a:endParaRPr>
          </a:p>
        </p:txBody>
      </p:sp>
      <p:sp>
        <p:nvSpPr>
          <p:cNvPr id="12" name="CuadroTexto 11"/>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Sopa</a:t>
            </a:r>
            <a:endParaRPr lang="es-CL" b="1" dirty="0">
              <a:solidFill>
                <a:schemeClr val="accent5">
                  <a:lumMod val="75000"/>
                </a:schemeClr>
              </a:solidFill>
            </a:endParaRPr>
          </a:p>
        </p:txBody>
      </p:sp>
      <p:sp>
        <p:nvSpPr>
          <p:cNvPr id="13" name="CuadroTexto 12"/>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Pesa</a:t>
            </a:r>
            <a:endParaRPr lang="es-CL" b="1" dirty="0">
              <a:solidFill>
                <a:schemeClr val="accent6">
                  <a:lumMod val="50000"/>
                </a:schemeClr>
              </a:solidFill>
            </a:endParaRPr>
          </a:p>
        </p:txBody>
      </p:sp>
      <p:sp>
        <p:nvSpPr>
          <p:cNvPr id="7" name="Elipse 6"/>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Elipse 14">
            <a:hlinkClick r:id="rId3" action="ppaction://hlinksldjump"/>
          </p:cNvPr>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Elipse 15"/>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234744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8694930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L134452842765.png"/>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7625" y="2378601"/>
            <a:ext cx="3211294" cy="3107799"/>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Rana</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Pena</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Luna</a:t>
            </a:r>
            <a:endParaRPr lang="es-CL" b="1" dirty="0">
              <a:solidFill>
                <a:schemeClr val="accent6">
                  <a:lumMod val="50000"/>
                </a:schemeClr>
              </a:solidFill>
            </a:endParaRPr>
          </a:p>
        </p:txBody>
      </p:sp>
      <p:sp>
        <p:nvSpPr>
          <p:cNvPr id="9" name="Elipse 8"/>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a:hlinkClick r:id="rId3" action="ppaction://hlinksldjump"/>
          </p:cNvPr>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838739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32499943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www.pictotraductor.com/img/pictogramas/V1346166668172.png"/>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69670"/>
            <a:ext cx="3269776" cy="2671070"/>
          </a:xfrm>
          <a:prstGeom prst="rect">
            <a:avLst/>
          </a:prstGeom>
          <a:noFill/>
          <a:ln>
            <a:solidFill>
              <a:schemeClr val="bg1"/>
            </a:solid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Pala</a:t>
            </a:r>
            <a:endParaRPr lang="es-CL" b="1" dirty="0">
              <a:solidFill>
                <a:schemeClr val="accent2"/>
              </a:solidFill>
            </a:endParaRPr>
          </a:p>
        </p:txBody>
      </p:sp>
      <p:sp>
        <p:nvSpPr>
          <p:cNvPr id="7" name="CuadroTexto 6"/>
          <p:cNvSpPr txBox="1"/>
          <p:nvPr/>
        </p:nvSpPr>
        <p:spPr>
          <a:xfrm>
            <a:off x="5800297" y="3952313"/>
            <a:ext cx="1528549" cy="369332"/>
          </a:xfrm>
          <a:prstGeom prst="rect">
            <a:avLst/>
          </a:prstGeom>
          <a:noFill/>
        </p:spPr>
        <p:txBody>
          <a:bodyPr wrap="square" rtlCol="0">
            <a:spAutoFit/>
          </a:bodyPr>
          <a:lstStyle/>
          <a:p>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Luna</a:t>
            </a:r>
            <a:endParaRPr lang="es-CL" b="1" dirty="0">
              <a:solidFill>
                <a:schemeClr val="accent6">
                  <a:lumMod val="50000"/>
                </a:schemeClr>
              </a:solidFill>
            </a:endParaRPr>
          </a:p>
        </p:txBody>
      </p:sp>
      <p:sp>
        <p:nvSpPr>
          <p:cNvPr id="9" name="CuadroTexto 8"/>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Vela</a:t>
            </a:r>
            <a:endParaRPr lang="es-CL" b="1" dirty="0">
              <a:solidFill>
                <a:schemeClr val="accent5">
                  <a:lumMod val="75000"/>
                </a:schemeClr>
              </a:solidFill>
            </a:endParaRPr>
          </a:p>
        </p:txBody>
      </p:sp>
      <p:sp>
        <p:nvSpPr>
          <p:cNvPr id="10" name="Elipse 9"/>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a:hlinkClick r:id="rId3" action="ppaction://hlinksldjump"/>
          </p:cNvPr>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Elipse 11"/>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125251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23821394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descr="http://www.pictotraductor.com/img/pictogramas/F13445085254.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276985"/>
            <a:ext cx="3146946" cy="3127528"/>
          </a:xfrm>
          <a:prstGeom prst="rect">
            <a:avLst/>
          </a:prstGeom>
          <a:noFill/>
          <a:ln>
            <a:noFill/>
          </a:ln>
        </p:spPr>
      </p:pic>
      <p:sp>
        <p:nvSpPr>
          <p:cNvPr id="5" name="Título 1"/>
          <p:cNvSpPr txBox="1">
            <a:spLocks/>
          </p:cNvSpPr>
          <p:nvPr/>
        </p:nvSpPr>
        <p:spPr>
          <a:xfrm>
            <a:off x="1401170" y="859809"/>
            <a:ext cx="9144000" cy="11054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smtClean="0"/>
              <a:t>¡Escucha con atención y selecciona el nombre correspondiente!</a:t>
            </a:r>
            <a:endParaRPr lang="es-CL" sz="3200" b="1" dirty="0"/>
          </a:p>
        </p:txBody>
      </p:sp>
      <p:sp>
        <p:nvSpPr>
          <p:cNvPr id="6" name="CuadroTexto 5"/>
          <p:cNvSpPr txBox="1"/>
          <p:nvPr/>
        </p:nvSpPr>
        <p:spPr>
          <a:xfrm>
            <a:off x="5800298" y="2474366"/>
            <a:ext cx="1528549" cy="584775"/>
          </a:xfrm>
          <a:prstGeom prst="rect">
            <a:avLst/>
          </a:prstGeom>
          <a:noFill/>
        </p:spPr>
        <p:txBody>
          <a:bodyPr wrap="square" rtlCol="0">
            <a:spAutoFit/>
          </a:bodyPr>
          <a:lstStyle/>
          <a:p>
            <a:r>
              <a:rPr lang="es-CL" sz="3200" b="1" dirty="0" smtClean="0">
                <a:solidFill>
                  <a:schemeClr val="accent2"/>
                </a:solidFill>
              </a:rPr>
              <a:t>Foca</a:t>
            </a:r>
            <a:endParaRPr lang="es-CL" b="1" dirty="0">
              <a:solidFill>
                <a:schemeClr val="accent2"/>
              </a:solidFill>
            </a:endParaRPr>
          </a:p>
        </p:txBody>
      </p:sp>
      <p:sp>
        <p:nvSpPr>
          <p:cNvPr id="7" name="CuadroTexto 6"/>
          <p:cNvSpPr txBox="1"/>
          <p:nvPr/>
        </p:nvSpPr>
        <p:spPr>
          <a:xfrm>
            <a:off x="5800297" y="3952313"/>
            <a:ext cx="1528549" cy="584775"/>
          </a:xfrm>
          <a:prstGeom prst="rect">
            <a:avLst/>
          </a:prstGeom>
          <a:noFill/>
        </p:spPr>
        <p:txBody>
          <a:bodyPr wrap="square" rtlCol="0">
            <a:spAutoFit/>
          </a:bodyPr>
          <a:lstStyle/>
          <a:p>
            <a:r>
              <a:rPr lang="es-CL" sz="3200" b="1" dirty="0" smtClean="0">
                <a:solidFill>
                  <a:schemeClr val="accent5">
                    <a:lumMod val="75000"/>
                  </a:schemeClr>
                </a:solidFill>
              </a:rPr>
              <a:t>Vaca</a:t>
            </a:r>
            <a:endParaRPr lang="es-CL" b="1" dirty="0">
              <a:solidFill>
                <a:schemeClr val="accent5">
                  <a:lumMod val="75000"/>
                </a:schemeClr>
              </a:solidFill>
            </a:endParaRPr>
          </a:p>
        </p:txBody>
      </p:sp>
      <p:sp>
        <p:nvSpPr>
          <p:cNvPr id="8" name="CuadroTexto 7"/>
          <p:cNvSpPr txBox="1"/>
          <p:nvPr/>
        </p:nvSpPr>
        <p:spPr>
          <a:xfrm>
            <a:off x="5800297" y="5430260"/>
            <a:ext cx="1528549" cy="584775"/>
          </a:xfrm>
          <a:prstGeom prst="rect">
            <a:avLst/>
          </a:prstGeom>
          <a:noFill/>
        </p:spPr>
        <p:txBody>
          <a:bodyPr wrap="square" rtlCol="0">
            <a:spAutoFit/>
          </a:bodyPr>
          <a:lstStyle/>
          <a:p>
            <a:r>
              <a:rPr lang="es-CL" sz="3200" b="1" dirty="0" smtClean="0">
                <a:solidFill>
                  <a:schemeClr val="accent6">
                    <a:lumMod val="50000"/>
                  </a:schemeClr>
                </a:solidFill>
              </a:rPr>
              <a:t>Mula</a:t>
            </a:r>
            <a:endParaRPr lang="es-CL" b="1" dirty="0">
              <a:solidFill>
                <a:schemeClr val="accent6">
                  <a:lumMod val="50000"/>
                </a:schemeClr>
              </a:solidFill>
            </a:endParaRPr>
          </a:p>
        </p:txBody>
      </p:sp>
      <p:sp>
        <p:nvSpPr>
          <p:cNvPr id="9" name="Elipse 8">
            <a:hlinkClick r:id="rId3" action="ppaction://hlinksldjump"/>
          </p:cNvPr>
          <p:cNvSpPr/>
          <p:nvPr/>
        </p:nvSpPr>
        <p:spPr>
          <a:xfrm>
            <a:off x="6933063" y="2620370"/>
            <a:ext cx="360000" cy="360000"/>
          </a:xfrm>
          <a:prstGeom prst="ellipse">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Elipse 9"/>
          <p:cNvSpPr/>
          <p:nvPr/>
        </p:nvSpPr>
        <p:spPr>
          <a:xfrm>
            <a:off x="6933063" y="4064700"/>
            <a:ext cx="360000" cy="36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Elipse 10"/>
          <p:cNvSpPr/>
          <p:nvPr/>
        </p:nvSpPr>
        <p:spPr>
          <a:xfrm>
            <a:off x="6933063" y="5542647"/>
            <a:ext cx="360000" cy="360000"/>
          </a:xfrm>
          <a:prstGeom prst="ellipse">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5400393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5255" y="351477"/>
            <a:ext cx="2807115" cy="1325563"/>
          </a:xfrm>
        </p:spPr>
        <p:txBody>
          <a:bodyPr/>
          <a:lstStyle/>
          <a:p>
            <a:r>
              <a:rPr lang="es-CL" b="1" dirty="0" smtClean="0"/>
              <a:t>¡Muy bien!</a:t>
            </a:r>
            <a:endParaRPr lang="es-CL" b="1" dirty="0"/>
          </a:p>
        </p:txBody>
      </p:sp>
      <p:pic>
        <p:nvPicPr>
          <p:cNvPr id="4" name="APLAUSOS sonidos de gente aplaudiendo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3" y="1825625"/>
            <a:ext cx="7735887" cy="4351338"/>
          </a:xfrm>
        </p:spPr>
      </p:pic>
      <p:sp>
        <p:nvSpPr>
          <p:cNvPr id="5" name="Flecha derecha 4">
            <a:hlinkClick r:id="rId5" action="ppaction://hlinksldjump"/>
          </p:cNvPr>
          <p:cNvSpPr/>
          <p:nvPr/>
        </p:nvSpPr>
        <p:spPr>
          <a:xfrm>
            <a:off x="10972800" y="5958599"/>
            <a:ext cx="791570" cy="681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p:cNvSpPr txBox="1"/>
          <p:nvPr/>
        </p:nvSpPr>
        <p:spPr>
          <a:xfrm>
            <a:off x="10815851" y="5589267"/>
            <a:ext cx="1105468" cy="369332"/>
          </a:xfrm>
          <a:prstGeom prst="rect">
            <a:avLst/>
          </a:prstGeom>
          <a:noFill/>
        </p:spPr>
        <p:txBody>
          <a:bodyPr wrap="square" rtlCol="0">
            <a:spAutoFit/>
          </a:bodyPr>
          <a:lstStyle/>
          <a:p>
            <a:r>
              <a:rPr lang="es-CL" dirty="0" smtClean="0"/>
              <a:t>Siguiente</a:t>
            </a:r>
            <a:endParaRPr lang="es-CL" dirty="0"/>
          </a:p>
        </p:txBody>
      </p:sp>
    </p:spTree>
    <p:extLst>
      <p:ext uri="{BB962C8B-B14F-4D97-AF65-F5344CB8AC3E}">
        <p14:creationId xmlns:p14="http://schemas.microsoft.com/office/powerpoint/2010/main" val="24432445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162</Words>
  <Application>Microsoft Office PowerPoint</Application>
  <PresentationFormat>Panorámica</PresentationFormat>
  <Paragraphs>50</Paragraphs>
  <Slides>18</Slides>
  <Notes>0</Notes>
  <HiddenSlides>0</HiddenSlides>
  <MMClips>8</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Calibri</vt:lpstr>
      <vt:lpstr>Calibri Light</vt:lpstr>
      <vt:lpstr>Tema de Office</vt:lpstr>
      <vt:lpstr>Esta actividad requiere de la guía de un adulto (Lee las palabras).  ¡Tiene sonido! Activa el parlante.  Activa “presentación con diapositivas”   Incluye guía de apoyo en formato Word, para realizar después de esta actividad. </vt:lpstr>
      <vt:lpstr>¡Escucha con atención y selecciona el nombre correspondiente!</vt:lpstr>
      <vt:lpstr>¡Muy bien!</vt:lpstr>
      <vt:lpstr>Presentación de PowerPoint</vt:lpstr>
      <vt:lpstr>¡Muy bien!</vt:lpstr>
      <vt:lpstr>Presentación de PowerPoint</vt:lpstr>
      <vt:lpstr>¡Muy bien!</vt:lpstr>
      <vt:lpstr>Presentación de PowerPoint</vt:lpstr>
      <vt:lpstr>¡Muy bien!</vt:lpstr>
      <vt:lpstr>Presentación de PowerPoint</vt:lpstr>
      <vt:lpstr>¡Muy bien!</vt:lpstr>
      <vt:lpstr>Presentación de PowerPoint</vt:lpstr>
      <vt:lpstr>¡Muy bien!</vt:lpstr>
      <vt:lpstr>Presentación de PowerPoint</vt:lpstr>
      <vt:lpstr>¡Muy bien!</vt:lpstr>
      <vt:lpstr>Presentación de PowerPoint</vt:lpstr>
      <vt:lpstr>¡Muy bien!</vt:lpstr>
      <vt:lpstr>¡Buen trabajo!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¡Escucha con atención y selecciona la imagen correspondiente!</dc:title>
  <dc:creator>Nicole Garrido</dc:creator>
  <cp:lastModifiedBy>Nicole Garrido</cp:lastModifiedBy>
  <cp:revision>11</cp:revision>
  <dcterms:created xsi:type="dcterms:W3CDTF">2020-03-25T21:24:07Z</dcterms:created>
  <dcterms:modified xsi:type="dcterms:W3CDTF">2020-03-30T18:57:12Z</dcterms:modified>
</cp:coreProperties>
</file>