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CL"/>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L"/>
          </a:p>
        </p:txBody>
      </p:sp>
      <p:sp>
        <p:nvSpPr>
          <p:cNvPr id="4" name="Marcador de fecha 3"/>
          <p:cNvSpPr>
            <a:spLocks noGrp="1"/>
          </p:cNvSpPr>
          <p:nvPr>
            <p:ph type="dt" sz="half" idx="10"/>
          </p:nvPr>
        </p:nvSpPr>
        <p:spPr/>
        <p:txBody>
          <a:bodyPr/>
          <a:lstStyle/>
          <a:p>
            <a:fld id="{C282436D-E5C3-44EC-A740-C12C39810C2D}" type="datetimeFigureOut">
              <a:rPr lang="es-CL" smtClean="0"/>
              <a:t>30-03-2020</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E9F4A852-ED4A-45F8-B5FA-2888FAF905DD}" type="slidenum">
              <a:rPr lang="es-CL" smtClean="0"/>
              <a:t>‹Nº›</a:t>
            </a:fld>
            <a:endParaRPr lang="es-CL"/>
          </a:p>
        </p:txBody>
      </p:sp>
    </p:spTree>
    <p:extLst>
      <p:ext uri="{BB962C8B-B14F-4D97-AF65-F5344CB8AC3E}">
        <p14:creationId xmlns:p14="http://schemas.microsoft.com/office/powerpoint/2010/main" val="3478446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10"/>
          </p:nvPr>
        </p:nvSpPr>
        <p:spPr/>
        <p:txBody>
          <a:bodyPr/>
          <a:lstStyle/>
          <a:p>
            <a:fld id="{C282436D-E5C3-44EC-A740-C12C39810C2D}" type="datetimeFigureOut">
              <a:rPr lang="es-CL" smtClean="0"/>
              <a:t>30-03-2020</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E9F4A852-ED4A-45F8-B5FA-2888FAF905DD}" type="slidenum">
              <a:rPr lang="es-CL" smtClean="0"/>
              <a:t>‹Nº›</a:t>
            </a:fld>
            <a:endParaRPr lang="es-CL"/>
          </a:p>
        </p:txBody>
      </p:sp>
    </p:spTree>
    <p:extLst>
      <p:ext uri="{BB962C8B-B14F-4D97-AF65-F5344CB8AC3E}">
        <p14:creationId xmlns:p14="http://schemas.microsoft.com/office/powerpoint/2010/main" val="1673375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CL"/>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10"/>
          </p:nvPr>
        </p:nvSpPr>
        <p:spPr/>
        <p:txBody>
          <a:bodyPr/>
          <a:lstStyle/>
          <a:p>
            <a:fld id="{C282436D-E5C3-44EC-A740-C12C39810C2D}" type="datetimeFigureOut">
              <a:rPr lang="es-CL" smtClean="0"/>
              <a:t>30-03-2020</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E9F4A852-ED4A-45F8-B5FA-2888FAF905DD}" type="slidenum">
              <a:rPr lang="es-CL" smtClean="0"/>
              <a:t>‹Nº›</a:t>
            </a:fld>
            <a:endParaRPr lang="es-CL"/>
          </a:p>
        </p:txBody>
      </p:sp>
    </p:spTree>
    <p:extLst>
      <p:ext uri="{BB962C8B-B14F-4D97-AF65-F5344CB8AC3E}">
        <p14:creationId xmlns:p14="http://schemas.microsoft.com/office/powerpoint/2010/main" val="1037764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10"/>
          </p:nvPr>
        </p:nvSpPr>
        <p:spPr/>
        <p:txBody>
          <a:bodyPr/>
          <a:lstStyle/>
          <a:p>
            <a:fld id="{C282436D-E5C3-44EC-A740-C12C39810C2D}" type="datetimeFigureOut">
              <a:rPr lang="es-CL" smtClean="0"/>
              <a:t>30-03-2020</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E9F4A852-ED4A-45F8-B5FA-2888FAF905DD}" type="slidenum">
              <a:rPr lang="es-CL" smtClean="0"/>
              <a:t>‹Nº›</a:t>
            </a:fld>
            <a:endParaRPr lang="es-CL"/>
          </a:p>
        </p:txBody>
      </p:sp>
    </p:spTree>
    <p:extLst>
      <p:ext uri="{BB962C8B-B14F-4D97-AF65-F5344CB8AC3E}">
        <p14:creationId xmlns:p14="http://schemas.microsoft.com/office/powerpoint/2010/main" val="1609209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CL"/>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C282436D-E5C3-44EC-A740-C12C39810C2D}" type="datetimeFigureOut">
              <a:rPr lang="es-CL" smtClean="0"/>
              <a:t>30-03-2020</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E9F4A852-ED4A-45F8-B5FA-2888FAF905DD}" type="slidenum">
              <a:rPr lang="es-CL" smtClean="0"/>
              <a:t>‹Nº›</a:t>
            </a:fld>
            <a:endParaRPr lang="es-CL"/>
          </a:p>
        </p:txBody>
      </p:sp>
    </p:spTree>
    <p:extLst>
      <p:ext uri="{BB962C8B-B14F-4D97-AF65-F5344CB8AC3E}">
        <p14:creationId xmlns:p14="http://schemas.microsoft.com/office/powerpoint/2010/main" val="1580630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Marcador de fecha 4"/>
          <p:cNvSpPr>
            <a:spLocks noGrp="1"/>
          </p:cNvSpPr>
          <p:nvPr>
            <p:ph type="dt" sz="half" idx="10"/>
          </p:nvPr>
        </p:nvSpPr>
        <p:spPr/>
        <p:txBody>
          <a:bodyPr/>
          <a:lstStyle/>
          <a:p>
            <a:fld id="{C282436D-E5C3-44EC-A740-C12C39810C2D}" type="datetimeFigureOut">
              <a:rPr lang="es-CL" smtClean="0"/>
              <a:t>30-03-2020</a:t>
            </a:fld>
            <a:endParaRPr lang="es-CL"/>
          </a:p>
        </p:txBody>
      </p:sp>
      <p:sp>
        <p:nvSpPr>
          <p:cNvPr id="6" name="Marcador de pie de página 5"/>
          <p:cNvSpPr>
            <a:spLocks noGrp="1"/>
          </p:cNvSpPr>
          <p:nvPr>
            <p:ph type="ftr" sz="quarter" idx="11"/>
          </p:nvPr>
        </p:nvSpPr>
        <p:spPr/>
        <p:txBody>
          <a:bodyPr/>
          <a:lstStyle/>
          <a:p>
            <a:endParaRPr lang="es-CL"/>
          </a:p>
        </p:txBody>
      </p:sp>
      <p:sp>
        <p:nvSpPr>
          <p:cNvPr id="7" name="Marcador de número de diapositiva 6"/>
          <p:cNvSpPr>
            <a:spLocks noGrp="1"/>
          </p:cNvSpPr>
          <p:nvPr>
            <p:ph type="sldNum" sz="quarter" idx="12"/>
          </p:nvPr>
        </p:nvSpPr>
        <p:spPr/>
        <p:txBody>
          <a:bodyPr/>
          <a:lstStyle/>
          <a:p>
            <a:fld id="{E9F4A852-ED4A-45F8-B5FA-2888FAF905DD}" type="slidenum">
              <a:rPr lang="es-CL" smtClean="0"/>
              <a:t>‹Nº›</a:t>
            </a:fld>
            <a:endParaRPr lang="es-CL"/>
          </a:p>
        </p:txBody>
      </p:sp>
    </p:spTree>
    <p:extLst>
      <p:ext uri="{BB962C8B-B14F-4D97-AF65-F5344CB8AC3E}">
        <p14:creationId xmlns:p14="http://schemas.microsoft.com/office/powerpoint/2010/main" val="1069484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CL"/>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7" name="Marcador de fecha 6"/>
          <p:cNvSpPr>
            <a:spLocks noGrp="1"/>
          </p:cNvSpPr>
          <p:nvPr>
            <p:ph type="dt" sz="half" idx="10"/>
          </p:nvPr>
        </p:nvSpPr>
        <p:spPr/>
        <p:txBody>
          <a:bodyPr/>
          <a:lstStyle/>
          <a:p>
            <a:fld id="{C282436D-E5C3-44EC-A740-C12C39810C2D}" type="datetimeFigureOut">
              <a:rPr lang="es-CL" smtClean="0"/>
              <a:t>30-03-2020</a:t>
            </a:fld>
            <a:endParaRPr lang="es-CL"/>
          </a:p>
        </p:txBody>
      </p:sp>
      <p:sp>
        <p:nvSpPr>
          <p:cNvPr id="8" name="Marcador de pie de página 7"/>
          <p:cNvSpPr>
            <a:spLocks noGrp="1"/>
          </p:cNvSpPr>
          <p:nvPr>
            <p:ph type="ftr" sz="quarter" idx="11"/>
          </p:nvPr>
        </p:nvSpPr>
        <p:spPr/>
        <p:txBody>
          <a:bodyPr/>
          <a:lstStyle/>
          <a:p>
            <a:endParaRPr lang="es-CL"/>
          </a:p>
        </p:txBody>
      </p:sp>
      <p:sp>
        <p:nvSpPr>
          <p:cNvPr id="9" name="Marcador de número de diapositiva 8"/>
          <p:cNvSpPr>
            <a:spLocks noGrp="1"/>
          </p:cNvSpPr>
          <p:nvPr>
            <p:ph type="sldNum" sz="quarter" idx="12"/>
          </p:nvPr>
        </p:nvSpPr>
        <p:spPr/>
        <p:txBody>
          <a:bodyPr/>
          <a:lstStyle/>
          <a:p>
            <a:fld id="{E9F4A852-ED4A-45F8-B5FA-2888FAF905DD}" type="slidenum">
              <a:rPr lang="es-CL" smtClean="0"/>
              <a:t>‹Nº›</a:t>
            </a:fld>
            <a:endParaRPr lang="es-CL"/>
          </a:p>
        </p:txBody>
      </p:sp>
    </p:spTree>
    <p:extLst>
      <p:ext uri="{BB962C8B-B14F-4D97-AF65-F5344CB8AC3E}">
        <p14:creationId xmlns:p14="http://schemas.microsoft.com/office/powerpoint/2010/main" val="2069874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fecha 2"/>
          <p:cNvSpPr>
            <a:spLocks noGrp="1"/>
          </p:cNvSpPr>
          <p:nvPr>
            <p:ph type="dt" sz="half" idx="10"/>
          </p:nvPr>
        </p:nvSpPr>
        <p:spPr/>
        <p:txBody>
          <a:bodyPr/>
          <a:lstStyle/>
          <a:p>
            <a:fld id="{C282436D-E5C3-44EC-A740-C12C39810C2D}" type="datetimeFigureOut">
              <a:rPr lang="es-CL" smtClean="0"/>
              <a:t>30-03-2020</a:t>
            </a:fld>
            <a:endParaRPr lang="es-CL"/>
          </a:p>
        </p:txBody>
      </p:sp>
      <p:sp>
        <p:nvSpPr>
          <p:cNvPr id="4" name="Marcador de pie de página 3"/>
          <p:cNvSpPr>
            <a:spLocks noGrp="1"/>
          </p:cNvSpPr>
          <p:nvPr>
            <p:ph type="ftr" sz="quarter" idx="11"/>
          </p:nvPr>
        </p:nvSpPr>
        <p:spPr/>
        <p:txBody>
          <a:bodyPr/>
          <a:lstStyle/>
          <a:p>
            <a:endParaRPr lang="es-CL"/>
          </a:p>
        </p:txBody>
      </p:sp>
      <p:sp>
        <p:nvSpPr>
          <p:cNvPr id="5" name="Marcador de número de diapositiva 4"/>
          <p:cNvSpPr>
            <a:spLocks noGrp="1"/>
          </p:cNvSpPr>
          <p:nvPr>
            <p:ph type="sldNum" sz="quarter" idx="12"/>
          </p:nvPr>
        </p:nvSpPr>
        <p:spPr/>
        <p:txBody>
          <a:bodyPr/>
          <a:lstStyle/>
          <a:p>
            <a:fld id="{E9F4A852-ED4A-45F8-B5FA-2888FAF905DD}" type="slidenum">
              <a:rPr lang="es-CL" smtClean="0"/>
              <a:t>‹Nº›</a:t>
            </a:fld>
            <a:endParaRPr lang="es-CL"/>
          </a:p>
        </p:txBody>
      </p:sp>
    </p:spTree>
    <p:extLst>
      <p:ext uri="{BB962C8B-B14F-4D97-AF65-F5344CB8AC3E}">
        <p14:creationId xmlns:p14="http://schemas.microsoft.com/office/powerpoint/2010/main" val="639759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C282436D-E5C3-44EC-A740-C12C39810C2D}" type="datetimeFigureOut">
              <a:rPr lang="es-CL" smtClean="0"/>
              <a:t>30-03-2020</a:t>
            </a:fld>
            <a:endParaRPr lang="es-CL"/>
          </a:p>
        </p:txBody>
      </p:sp>
      <p:sp>
        <p:nvSpPr>
          <p:cNvPr id="3" name="Marcador de pie de página 2"/>
          <p:cNvSpPr>
            <a:spLocks noGrp="1"/>
          </p:cNvSpPr>
          <p:nvPr>
            <p:ph type="ftr" sz="quarter" idx="11"/>
          </p:nvPr>
        </p:nvSpPr>
        <p:spPr/>
        <p:txBody>
          <a:bodyPr/>
          <a:lstStyle/>
          <a:p>
            <a:endParaRPr lang="es-CL"/>
          </a:p>
        </p:txBody>
      </p:sp>
      <p:sp>
        <p:nvSpPr>
          <p:cNvPr id="4" name="Marcador de número de diapositiva 3"/>
          <p:cNvSpPr>
            <a:spLocks noGrp="1"/>
          </p:cNvSpPr>
          <p:nvPr>
            <p:ph type="sldNum" sz="quarter" idx="12"/>
          </p:nvPr>
        </p:nvSpPr>
        <p:spPr/>
        <p:txBody>
          <a:bodyPr/>
          <a:lstStyle/>
          <a:p>
            <a:fld id="{E9F4A852-ED4A-45F8-B5FA-2888FAF905DD}" type="slidenum">
              <a:rPr lang="es-CL" smtClean="0"/>
              <a:t>‹Nº›</a:t>
            </a:fld>
            <a:endParaRPr lang="es-CL"/>
          </a:p>
        </p:txBody>
      </p:sp>
    </p:spTree>
    <p:extLst>
      <p:ext uri="{BB962C8B-B14F-4D97-AF65-F5344CB8AC3E}">
        <p14:creationId xmlns:p14="http://schemas.microsoft.com/office/powerpoint/2010/main" val="652761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L"/>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C282436D-E5C3-44EC-A740-C12C39810C2D}" type="datetimeFigureOut">
              <a:rPr lang="es-CL" smtClean="0"/>
              <a:t>30-03-2020</a:t>
            </a:fld>
            <a:endParaRPr lang="es-CL"/>
          </a:p>
        </p:txBody>
      </p:sp>
      <p:sp>
        <p:nvSpPr>
          <p:cNvPr id="6" name="Marcador de pie de página 5"/>
          <p:cNvSpPr>
            <a:spLocks noGrp="1"/>
          </p:cNvSpPr>
          <p:nvPr>
            <p:ph type="ftr" sz="quarter" idx="11"/>
          </p:nvPr>
        </p:nvSpPr>
        <p:spPr/>
        <p:txBody>
          <a:bodyPr/>
          <a:lstStyle/>
          <a:p>
            <a:endParaRPr lang="es-CL"/>
          </a:p>
        </p:txBody>
      </p:sp>
      <p:sp>
        <p:nvSpPr>
          <p:cNvPr id="7" name="Marcador de número de diapositiva 6"/>
          <p:cNvSpPr>
            <a:spLocks noGrp="1"/>
          </p:cNvSpPr>
          <p:nvPr>
            <p:ph type="sldNum" sz="quarter" idx="12"/>
          </p:nvPr>
        </p:nvSpPr>
        <p:spPr/>
        <p:txBody>
          <a:bodyPr/>
          <a:lstStyle/>
          <a:p>
            <a:fld id="{E9F4A852-ED4A-45F8-B5FA-2888FAF905DD}" type="slidenum">
              <a:rPr lang="es-CL" smtClean="0"/>
              <a:t>‹Nº›</a:t>
            </a:fld>
            <a:endParaRPr lang="es-CL"/>
          </a:p>
        </p:txBody>
      </p:sp>
    </p:spTree>
    <p:extLst>
      <p:ext uri="{BB962C8B-B14F-4D97-AF65-F5344CB8AC3E}">
        <p14:creationId xmlns:p14="http://schemas.microsoft.com/office/powerpoint/2010/main" val="2654482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L"/>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C282436D-E5C3-44EC-A740-C12C39810C2D}" type="datetimeFigureOut">
              <a:rPr lang="es-CL" smtClean="0"/>
              <a:t>30-03-2020</a:t>
            </a:fld>
            <a:endParaRPr lang="es-CL"/>
          </a:p>
        </p:txBody>
      </p:sp>
      <p:sp>
        <p:nvSpPr>
          <p:cNvPr id="6" name="Marcador de pie de página 5"/>
          <p:cNvSpPr>
            <a:spLocks noGrp="1"/>
          </p:cNvSpPr>
          <p:nvPr>
            <p:ph type="ftr" sz="quarter" idx="11"/>
          </p:nvPr>
        </p:nvSpPr>
        <p:spPr/>
        <p:txBody>
          <a:bodyPr/>
          <a:lstStyle/>
          <a:p>
            <a:endParaRPr lang="es-CL"/>
          </a:p>
        </p:txBody>
      </p:sp>
      <p:sp>
        <p:nvSpPr>
          <p:cNvPr id="7" name="Marcador de número de diapositiva 6"/>
          <p:cNvSpPr>
            <a:spLocks noGrp="1"/>
          </p:cNvSpPr>
          <p:nvPr>
            <p:ph type="sldNum" sz="quarter" idx="12"/>
          </p:nvPr>
        </p:nvSpPr>
        <p:spPr/>
        <p:txBody>
          <a:bodyPr/>
          <a:lstStyle/>
          <a:p>
            <a:fld id="{E9F4A852-ED4A-45F8-B5FA-2888FAF905DD}" type="slidenum">
              <a:rPr lang="es-CL" smtClean="0"/>
              <a:t>‹Nº›</a:t>
            </a:fld>
            <a:endParaRPr lang="es-CL"/>
          </a:p>
        </p:txBody>
      </p:sp>
    </p:spTree>
    <p:extLst>
      <p:ext uri="{BB962C8B-B14F-4D97-AF65-F5344CB8AC3E}">
        <p14:creationId xmlns:p14="http://schemas.microsoft.com/office/powerpoint/2010/main" val="3425000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CL"/>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82436D-E5C3-44EC-A740-C12C39810C2D}" type="datetimeFigureOut">
              <a:rPr lang="es-CL" smtClean="0"/>
              <a:t>30-03-2020</a:t>
            </a:fld>
            <a:endParaRPr lang="es-CL"/>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F4A852-ED4A-45F8-B5FA-2888FAF905DD}" type="slidenum">
              <a:rPr lang="es-CL" smtClean="0"/>
              <a:t>‹Nº›</a:t>
            </a:fld>
            <a:endParaRPr lang="es-CL"/>
          </a:p>
        </p:txBody>
      </p:sp>
    </p:spTree>
    <p:extLst>
      <p:ext uri="{BB962C8B-B14F-4D97-AF65-F5344CB8AC3E}">
        <p14:creationId xmlns:p14="http://schemas.microsoft.com/office/powerpoint/2010/main" val="3442177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47382" y="1170343"/>
            <a:ext cx="10515600" cy="4124988"/>
          </a:xfrm>
        </p:spPr>
        <p:txBody>
          <a:bodyPr>
            <a:normAutofit fontScale="90000"/>
          </a:bodyPr>
          <a:lstStyle/>
          <a:p>
            <a:r>
              <a:rPr lang="es-CL" sz="4000" dirty="0" smtClean="0"/>
              <a:t>Esta actividad requiere de la guía de un adulto (Lee las preguntas).</a:t>
            </a:r>
            <a:br>
              <a:rPr lang="es-CL" sz="4000" dirty="0" smtClean="0"/>
            </a:br>
            <a:r>
              <a:rPr lang="es-CL" sz="4000" dirty="0" smtClean="0"/>
              <a:t/>
            </a:r>
            <a:br>
              <a:rPr lang="es-CL" sz="4000" dirty="0" smtClean="0"/>
            </a:br>
            <a:r>
              <a:rPr lang="es-CL" sz="4000" dirty="0" smtClean="0"/>
              <a:t>¡Tiene sonido! Activa el parlante.</a:t>
            </a:r>
            <a:br>
              <a:rPr lang="es-CL" sz="4000" dirty="0" smtClean="0"/>
            </a:br>
            <a:r>
              <a:rPr lang="es-CL" sz="4000" dirty="0"/>
              <a:t/>
            </a:r>
            <a:br>
              <a:rPr lang="es-CL" sz="4000" dirty="0"/>
            </a:br>
            <a:r>
              <a:rPr lang="es-CL" sz="4000" dirty="0"/>
              <a:t>Activa “presentación con diapositivas” </a:t>
            </a:r>
            <a:r>
              <a:rPr lang="es-CL" sz="4000" dirty="0" smtClean="0"/>
              <a:t/>
            </a:r>
            <a:br>
              <a:rPr lang="es-CL" sz="4000" dirty="0" smtClean="0"/>
            </a:br>
            <a:r>
              <a:rPr lang="es-CL" sz="4000" dirty="0"/>
              <a:t/>
            </a:r>
            <a:br>
              <a:rPr lang="es-CL" sz="4000" dirty="0"/>
            </a:br>
            <a:r>
              <a:rPr lang="es-CL" sz="3600" dirty="0"/>
              <a:t>Incluye guía de apoyo en formato Word, para realizar después de esta actividad. </a:t>
            </a:r>
            <a:br>
              <a:rPr lang="es-CL" sz="3600" dirty="0"/>
            </a:br>
            <a:endParaRPr lang="es-CL" sz="4000" dirty="0"/>
          </a:p>
        </p:txBody>
      </p:sp>
      <p:sp>
        <p:nvSpPr>
          <p:cNvPr id="4" name="Flecha derecha 3">
            <a:hlinkClick r:id="" action="ppaction://hlinkshowjump?jump=nextslide"/>
          </p:cNvPr>
          <p:cNvSpPr/>
          <p:nvPr/>
        </p:nvSpPr>
        <p:spPr>
          <a:xfrm>
            <a:off x="10194878" y="5554639"/>
            <a:ext cx="1555844" cy="10781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5" name="CuadroTexto 4"/>
          <p:cNvSpPr txBox="1"/>
          <p:nvPr/>
        </p:nvSpPr>
        <p:spPr>
          <a:xfrm>
            <a:off x="10194878" y="5185307"/>
            <a:ext cx="1705970" cy="369332"/>
          </a:xfrm>
          <a:prstGeom prst="rect">
            <a:avLst/>
          </a:prstGeom>
          <a:noFill/>
        </p:spPr>
        <p:txBody>
          <a:bodyPr wrap="square" rtlCol="0">
            <a:spAutoFit/>
          </a:bodyPr>
          <a:lstStyle/>
          <a:p>
            <a:r>
              <a:rPr lang="es-CL" dirty="0" smtClean="0"/>
              <a:t>Siguiente</a:t>
            </a:r>
            <a:endParaRPr lang="es-CL" dirty="0"/>
          </a:p>
        </p:txBody>
      </p:sp>
      <p:pic>
        <p:nvPicPr>
          <p:cNvPr id="6" name="Imagen 5"/>
          <p:cNvPicPr/>
          <p:nvPr/>
        </p:nvPicPr>
        <p:blipFill rotWithShape="1">
          <a:blip r:embed="rId2"/>
          <a:srcRect l="82492" t="91864" r="14667" b="5236"/>
          <a:stretch/>
        </p:blipFill>
        <p:spPr bwMode="auto">
          <a:xfrm>
            <a:off x="8094261" y="3379594"/>
            <a:ext cx="822960" cy="4724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44496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L" sz="3600" dirty="0" smtClean="0"/>
              <a:t>Selecciona la acción indicada: </a:t>
            </a:r>
            <a:r>
              <a:rPr lang="es-CL" sz="3600" b="1" dirty="0" smtClean="0"/>
              <a:t>COMER</a:t>
            </a:r>
            <a:endParaRPr lang="es-CL" sz="3600" b="1" dirty="0"/>
          </a:p>
        </p:txBody>
      </p:sp>
      <p:sp>
        <p:nvSpPr>
          <p:cNvPr id="4" name="Flecha derecha 3">
            <a:hlinkClick r:id="" action="ppaction://hlinkshowjump?jump=nextslide"/>
          </p:cNvPr>
          <p:cNvSpPr/>
          <p:nvPr/>
        </p:nvSpPr>
        <p:spPr>
          <a:xfrm>
            <a:off x="11095630" y="6032310"/>
            <a:ext cx="818865" cy="6892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6" name="Imagen 5" descr="Resultado de imagen para comer">
            <a:hlinkClick r:id="" action="ppaction://noaction">
              <a:snd r:embed="rId2" name="applause.wav"/>
            </a:hlinkClick>
          </p:cNvPr>
          <p:cNvPicPr/>
          <p:nvPr/>
        </p:nvPicPr>
        <p:blipFill rotWithShape="1">
          <a:blip r:embed="rId3">
            <a:extLst>
              <a:ext uri="{28A0092B-C50C-407E-A947-70E740481C1C}">
                <a14:useLocalDpi xmlns:a14="http://schemas.microsoft.com/office/drawing/2010/main" val="0"/>
              </a:ext>
            </a:extLst>
          </a:blip>
          <a:srcRect l="3630" t="-15368" r="10650" b="-11629"/>
          <a:stretch/>
        </p:blipFill>
        <p:spPr bwMode="auto">
          <a:xfrm>
            <a:off x="1949301" y="2349181"/>
            <a:ext cx="2159635" cy="2159635"/>
          </a:xfrm>
          <a:prstGeom prst="rect">
            <a:avLst/>
          </a:prstGeom>
          <a:noFill/>
          <a:ln>
            <a:solidFill>
              <a:schemeClr val="tx1"/>
            </a:solidFill>
          </a:ln>
          <a:extLst>
            <a:ext uri="{53640926-AAD7-44D8-BBD7-CCE9431645EC}">
              <a14:shadowObscured xmlns:a14="http://schemas.microsoft.com/office/drawing/2010/main"/>
            </a:ext>
          </a:extLst>
        </p:spPr>
      </p:pic>
      <p:pic>
        <p:nvPicPr>
          <p:cNvPr id="7" name="Imagen 6" descr="Imagen relacionada">
            <a:hlinkClick r:id="" action="ppaction://noaction">
              <a:snd r:embed="rId2" name="applause.wav"/>
            </a:hlinkClick>
          </p:cNvPr>
          <p:cNvPicPr/>
          <p:nvPr/>
        </p:nvPicPr>
        <p:blipFill rotWithShape="1">
          <a:blip r:embed="rId4">
            <a:extLst>
              <a:ext uri="{28A0092B-C50C-407E-A947-70E740481C1C}">
                <a14:useLocalDpi xmlns:a14="http://schemas.microsoft.com/office/drawing/2010/main" val="0"/>
              </a:ext>
            </a:extLst>
          </a:blip>
          <a:srcRect l="10128" t="-7809" r="9114" b="-7844"/>
          <a:stretch/>
        </p:blipFill>
        <p:spPr bwMode="auto">
          <a:xfrm>
            <a:off x="8568779" y="2349180"/>
            <a:ext cx="2159635" cy="2159635"/>
          </a:xfrm>
          <a:prstGeom prst="rect">
            <a:avLst/>
          </a:prstGeom>
          <a:noFill/>
          <a:ln>
            <a:solidFill>
              <a:schemeClr val="tx1"/>
            </a:solidFill>
          </a:ln>
          <a:extLst>
            <a:ext uri="{53640926-AAD7-44D8-BBD7-CCE9431645EC}">
              <a14:shadowObscured xmlns:a14="http://schemas.microsoft.com/office/drawing/2010/main"/>
            </a:ext>
          </a:extLst>
        </p:spPr>
      </p:pic>
      <p:pic>
        <p:nvPicPr>
          <p:cNvPr id="8" name="Imagen 7" descr="Resultado de imagen para escuchar"/>
          <p:cNvPicPr/>
          <p:nvPr/>
        </p:nvPicPr>
        <p:blipFill rotWithShape="1">
          <a:blip r:embed="rId5">
            <a:extLst>
              <a:ext uri="{28A0092B-C50C-407E-A947-70E740481C1C}">
                <a14:useLocalDpi xmlns:a14="http://schemas.microsoft.com/office/drawing/2010/main" val="0"/>
              </a:ext>
            </a:extLst>
          </a:blip>
          <a:srcRect l="5080" r="30575"/>
          <a:stretch/>
        </p:blipFill>
        <p:spPr bwMode="auto">
          <a:xfrm>
            <a:off x="5259040" y="2349180"/>
            <a:ext cx="2159635" cy="2159635"/>
          </a:xfrm>
          <a:prstGeom prst="rect">
            <a:avLst/>
          </a:prstGeom>
          <a:noFill/>
          <a:ln>
            <a:solidFill>
              <a:schemeClr val="tx1"/>
            </a:solidFill>
          </a:ln>
          <a:extLst>
            <a:ext uri="{53640926-AAD7-44D8-BBD7-CCE9431645EC}">
              <a14:shadowObscured xmlns:a14="http://schemas.microsoft.com/office/drawing/2010/main"/>
            </a:ext>
          </a:extLst>
        </p:spPr>
      </p:pic>
      <p:sp>
        <p:nvSpPr>
          <p:cNvPr id="9" name="CuadroTexto 8"/>
          <p:cNvSpPr txBox="1"/>
          <p:nvPr/>
        </p:nvSpPr>
        <p:spPr>
          <a:xfrm>
            <a:off x="10728414" y="5662978"/>
            <a:ext cx="1050877" cy="369332"/>
          </a:xfrm>
          <a:prstGeom prst="rect">
            <a:avLst/>
          </a:prstGeom>
          <a:noFill/>
        </p:spPr>
        <p:txBody>
          <a:bodyPr wrap="square" rtlCol="0">
            <a:spAutoFit/>
          </a:bodyPr>
          <a:lstStyle/>
          <a:p>
            <a:r>
              <a:rPr lang="es-CL" dirty="0" smtClean="0"/>
              <a:t>Siguiente</a:t>
            </a:r>
            <a:endParaRPr lang="es-CL" dirty="0"/>
          </a:p>
        </p:txBody>
      </p:sp>
    </p:spTree>
    <p:extLst>
      <p:ext uri="{BB962C8B-B14F-4D97-AF65-F5344CB8AC3E}">
        <p14:creationId xmlns:p14="http://schemas.microsoft.com/office/powerpoint/2010/main" val="35023208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L" sz="3600" dirty="0" smtClean="0"/>
              <a:t>Selecciona la acción indicada: </a:t>
            </a:r>
            <a:r>
              <a:rPr lang="es-CL" sz="3600" b="1" dirty="0" smtClean="0"/>
              <a:t>DORMIR</a:t>
            </a:r>
            <a:endParaRPr lang="es-CL" sz="3600" b="1" dirty="0"/>
          </a:p>
        </p:txBody>
      </p:sp>
      <p:sp>
        <p:nvSpPr>
          <p:cNvPr id="4" name="Flecha derecha 3">
            <a:hlinkClick r:id="" action="ppaction://hlinkshowjump?jump=nextslide"/>
          </p:cNvPr>
          <p:cNvSpPr/>
          <p:nvPr/>
        </p:nvSpPr>
        <p:spPr>
          <a:xfrm>
            <a:off x="11095630" y="6032310"/>
            <a:ext cx="818865" cy="6892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5" name="Imagen 4" descr="Resultado de imagen para dormir">
            <a:hlinkClick r:id="" action="ppaction://noaction">
              <a:snd r:embed="rId2" name="applause.wav"/>
            </a:hlinkClick>
          </p:cNvPr>
          <p:cNvPicPr/>
          <p:nvPr/>
        </p:nvPicPr>
        <p:blipFill rotWithShape="1">
          <a:blip r:embed="rId3">
            <a:extLst>
              <a:ext uri="{28A0092B-C50C-407E-A947-70E740481C1C}">
                <a14:useLocalDpi xmlns:a14="http://schemas.microsoft.com/office/drawing/2010/main" val="0"/>
              </a:ext>
            </a:extLst>
          </a:blip>
          <a:srcRect l="4867" r="12387"/>
          <a:stretch/>
        </p:blipFill>
        <p:spPr bwMode="auto">
          <a:xfrm>
            <a:off x="5109967" y="2349181"/>
            <a:ext cx="2159635" cy="2159635"/>
          </a:xfrm>
          <a:prstGeom prst="rect">
            <a:avLst/>
          </a:prstGeom>
          <a:noFill/>
          <a:ln>
            <a:solidFill>
              <a:schemeClr val="tx1"/>
            </a:solidFill>
          </a:ln>
          <a:extLst>
            <a:ext uri="{53640926-AAD7-44D8-BBD7-CCE9431645EC}">
              <a14:shadowObscured xmlns:a14="http://schemas.microsoft.com/office/drawing/2010/main"/>
            </a:ext>
          </a:extLst>
        </p:spPr>
      </p:pic>
      <p:pic>
        <p:nvPicPr>
          <p:cNvPr id="6" name="Imagen 5" descr="Resultado de imagen para dormir sentado">
            <a:hlinkClick r:id="" action="ppaction://noaction">
              <a:snd r:embed="rId2" name="applause.wav"/>
            </a:hlinkClick>
          </p:cNvPr>
          <p:cNvPicPr/>
          <p:nvPr/>
        </p:nvPicPr>
        <p:blipFill rotWithShape="1">
          <a:blip r:embed="rId4" cstate="print">
            <a:extLst>
              <a:ext uri="{28A0092B-C50C-407E-A947-70E740481C1C}">
                <a14:useLocalDpi xmlns:a14="http://schemas.microsoft.com/office/drawing/2010/main" val="0"/>
              </a:ext>
            </a:extLst>
          </a:blip>
          <a:srcRect l="423" t="-11105" r="16610" b="-12936"/>
          <a:stretch/>
        </p:blipFill>
        <p:spPr bwMode="auto">
          <a:xfrm>
            <a:off x="1546151" y="2349182"/>
            <a:ext cx="2159635" cy="2159635"/>
          </a:xfrm>
          <a:prstGeom prst="rect">
            <a:avLst/>
          </a:prstGeom>
          <a:noFill/>
          <a:ln>
            <a:solidFill>
              <a:schemeClr val="tx1"/>
            </a:solidFill>
          </a:ln>
          <a:extLst>
            <a:ext uri="{53640926-AAD7-44D8-BBD7-CCE9431645EC}">
              <a14:shadowObscured xmlns:a14="http://schemas.microsoft.com/office/drawing/2010/main"/>
            </a:ext>
          </a:extLst>
        </p:spPr>
      </p:pic>
      <p:pic>
        <p:nvPicPr>
          <p:cNvPr id="7" name="Imagen 6" descr="Imagen relacionada"/>
          <p:cNvPicPr/>
          <p:nvPr/>
        </p:nvPicPr>
        <p:blipFill rotWithShape="1">
          <a:blip r:embed="rId5">
            <a:extLst>
              <a:ext uri="{28A0092B-C50C-407E-A947-70E740481C1C}">
                <a14:useLocalDpi xmlns:a14="http://schemas.microsoft.com/office/drawing/2010/main" val="0"/>
              </a:ext>
            </a:extLst>
          </a:blip>
          <a:srcRect l="24546" t="-3806" r="3" b="-5300"/>
          <a:stretch/>
        </p:blipFill>
        <p:spPr bwMode="auto">
          <a:xfrm>
            <a:off x="8486213" y="2349182"/>
            <a:ext cx="2159635" cy="2159635"/>
          </a:xfrm>
          <a:prstGeom prst="rect">
            <a:avLst/>
          </a:prstGeom>
          <a:noFill/>
          <a:ln>
            <a:solidFill>
              <a:schemeClr val="tx1"/>
            </a:solidFill>
          </a:ln>
          <a:extLst>
            <a:ext uri="{53640926-AAD7-44D8-BBD7-CCE9431645EC}">
              <a14:shadowObscured xmlns:a14="http://schemas.microsoft.com/office/drawing/2010/main"/>
            </a:ext>
          </a:extLst>
        </p:spPr>
      </p:pic>
      <p:sp>
        <p:nvSpPr>
          <p:cNvPr id="8" name="CuadroTexto 7"/>
          <p:cNvSpPr txBox="1"/>
          <p:nvPr/>
        </p:nvSpPr>
        <p:spPr>
          <a:xfrm>
            <a:off x="10728414" y="5662978"/>
            <a:ext cx="1050877" cy="369332"/>
          </a:xfrm>
          <a:prstGeom prst="rect">
            <a:avLst/>
          </a:prstGeom>
          <a:noFill/>
        </p:spPr>
        <p:txBody>
          <a:bodyPr wrap="square" rtlCol="0">
            <a:spAutoFit/>
          </a:bodyPr>
          <a:lstStyle/>
          <a:p>
            <a:r>
              <a:rPr lang="es-CL" dirty="0" smtClean="0"/>
              <a:t>Siguiente</a:t>
            </a:r>
            <a:endParaRPr lang="es-CL" dirty="0"/>
          </a:p>
        </p:txBody>
      </p:sp>
    </p:spTree>
    <p:extLst>
      <p:ext uri="{BB962C8B-B14F-4D97-AF65-F5344CB8AC3E}">
        <p14:creationId xmlns:p14="http://schemas.microsoft.com/office/powerpoint/2010/main" val="91674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L" sz="3600" dirty="0" smtClean="0"/>
              <a:t>Selecciona la acción indicada: </a:t>
            </a:r>
            <a:r>
              <a:rPr lang="es-CL" sz="3600" b="1" dirty="0" smtClean="0"/>
              <a:t>BEBER</a:t>
            </a:r>
            <a:endParaRPr lang="es-CL" sz="3600" b="1" dirty="0"/>
          </a:p>
        </p:txBody>
      </p:sp>
      <p:sp>
        <p:nvSpPr>
          <p:cNvPr id="4" name="Flecha derecha 3">
            <a:hlinkClick r:id="" action="ppaction://hlinkshowjump?jump=nextslide"/>
          </p:cNvPr>
          <p:cNvSpPr/>
          <p:nvPr/>
        </p:nvSpPr>
        <p:spPr>
          <a:xfrm>
            <a:off x="11095630" y="6032310"/>
            <a:ext cx="818865" cy="6892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5" name="Imagen 4" descr="Resultado de imagen para beber">
            <a:hlinkClick r:id="" action="ppaction://noaction">
              <a:snd r:embed="rId2" name="applause.wav"/>
            </a:hlinkClick>
          </p:cNvPr>
          <p:cNvPicPr/>
          <p:nvPr/>
        </p:nvPicPr>
        <p:blipFill rotWithShape="1">
          <a:blip r:embed="rId3">
            <a:extLst>
              <a:ext uri="{28A0092B-C50C-407E-A947-70E740481C1C}">
                <a14:useLocalDpi xmlns:a14="http://schemas.microsoft.com/office/drawing/2010/main" val="0"/>
              </a:ext>
            </a:extLst>
          </a:blip>
          <a:srcRect l="831" t="-14524" r="5253" b="-19501"/>
          <a:stretch/>
        </p:blipFill>
        <p:spPr bwMode="auto">
          <a:xfrm>
            <a:off x="5016182" y="2349182"/>
            <a:ext cx="2159635" cy="2159635"/>
          </a:xfrm>
          <a:prstGeom prst="rect">
            <a:avLst/>
          </a:prstGeom>
          <a:noFill/>
          <a:ln>
            <a:solidFill>
              <a:schemeClr val="tx1"/>
            </a:solidFill>
          </a:ln>
          <a:extLst>
            <a:ext uri="{53640926-AAD7-44D8-BBD7-CCE9431645EC}">
              <a14:shadowObscured xmlns:a14="http://schemas.microsoft.com/office/drawing/2010/main"/>
            </a:ext>
          </a:extLst>
        </p:spPr>
      </p:pic>
      <p:pic>
        <p:nvPicPr>
          <p:cNvPr id="6" name="Imagen 5" descr="Resultado de imagen para beber leche">
            <a:hlinkClick r:id="" action="ppaction://noaction">
              <a:snd r:embed="rId2" name="applause.wav"/>
            </a:hlinkClick>
          </p:cNvPr>
          <p:cNvPicPr/>
          <p:nvPr/>
        </p:nvPicPr>
        <p:blipFill rotWithShape="1">
          <a:blip r:embed="rId4">
            <a:extLst>
              <a:ext uri="{28A0092B-C50C-407E-A947-70E740481C1C}">
                <a14:useLocalDpi xmlns:a14="http://schemas.microsoft.com/office/drawing/2010/main" val="0"/>
              </a:ext>
            </a:extLst>
          </a:blip>
          <a:srcRect l="5293" r="41793"/>
          <a:stretch/>
        </p:blipFill>
        <p:spPr bwMode="auto">
          <a:xfrm>
            <a:off x="8725345" y="2349181"/>
            <a:ext cx="2159635" cy="2159635"/>
          </a:xfrm>
          <a:prstGeom prst="rect">
            <a:avLst/>
          </a:prstGeom>
          <a:noFill/>
          <a:ln>
            <a:solidFill>
              <a:schemeClr val="tx1"/>
            </a:solidFill>
          </a:ln>
          <a:extLst>
            <a:ext uri="{53640926-AAD7-44D8-BBD7-CCE9431645EC}">
              <a14:shadowObscured xmlns:a14="http://schemas.microsoft.com/office/drawing/2010/main"/>
            </a:ext>
          </a:extLst>
        </p:spPr>
      </p:pic>
      <p:pic>
        <p:nvPicPr>
          <p:cNvPr id="7" name="Imagen 6" descr="Imagen relacionada"/>
          <p:cNvPicPr/>
          <p:nvPr/>
        </p:nvPicPr>
        <p:blipFill rotWithShape="1">
          <a:blip r:embed="rId5" cstate="print">
            <a:extLst>
              <a:ext uri="{28A0092B-C50C-407E-A947-70E740481C1C}">
                <a14:useLocalDpi xmlns:a14="http://schemas.microsoft.com/office/drawing/2010/main" val="0"/>
              </a:ext>
            </a:extLst>
          </a:blip>
          <a:srcRect l="14603" t="-17277" r="8994" b="-12686"/>
          <a:stretch/>
        </p:blipFill>
        <p:spPr bwMode="auto">
          <a:xfrm>
            <a:off x="1566327" y="2349182"/>
            <a:ext cx="2159635" cy="2159635"/>
          </a:xfrm>
          <a:prstGeom prst="rect">
            <a:avLst/>
          </a:prstGeom>
          <a:noFill/>
          <a:ln>
            <a:solidFill>
              <a:schemeClr val="tx1"/>
            </a:solidFill>
          </a:ln>
          <a:extLst>
            <a:ext uri="{53640926-AAD7-44D8-BBD7-CCE9431645EC}">
              <a14:shadowObscured xmlns:a14="http://schemas.microsoft.com/office/drawing/2010/main"/>
            </a:ext>
          </a:extLst>
        </p:spPr>
      </p:pic>
      <p:sp>
        <p:nvSpPr>
          <p:cNvPr id="8" name="CuadroTexto 7"/>
          <p:cNvSpPr txBox="1"/>
          <p:nvPr/>
        </p:nvSpPr>
        <p:spPr>
          <a:xfrm>
            <a:off x="10728414" y="5662978"/>
            <a:ext cx="1050877" cy="369332"/>
          </a:xfrm>
          <a:prstGeom prst="rect">
            <a:avLst/>
          </a:prstGeom>
          <a:noFill/>
        </p:spPr>
        <p:txBody>
          <a:bodyPr wrap="square" rtlCol="0">
            <a:spAutoFit/>
          </a:bodyPr>
          <a:lstStyle/>
          <a:p>
            <a:r>
              <a:rPr lang="es-CL" dirty="0" smtClean="0"/>
              <a:t>Siguiente</a:t>
            </a:r>
            <a:endParaRPr lang="es-CL" dirty="0"/>
          </a:p>
        </p:txBody>
      </p:sp>
    </p:spTree>
    <p:extLst>
      <p:ext uri="{BB962C8B-B14F-4D97-AF65-F5344CB8AC3E}">
        <p14:creationId xmlns:p14="http://schemas.microsoft.com/office/powerpoint/2010/main" val="11824327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L" sz="3600" dirty="0" smtClean="0"/>
              <a:t>Selecciona la acción indicada: </a:t>
            </a:r>
            <a:r>
              <a:rPr lang="es-CL" sz="3600" b="1" dirty="0" smtClean="0"/>
              <a:t>VER</a:t>
            </a:r>
            <a:endParaRPr lang="es-CL" sz="3600" b="1" dirty="0"/>
          </a:p>
        </p:txBody>
      </p:sp>
      <p:sp>
        <p:nvSpPr>
          <p:cNvPr id="4" name="Flecha derecha 3">
            <a:hlinkClick r:id="" action="ppaction://hlinkshowjump?jump=nextslide"/>
          </p:cNvPr>
          <p:cNvSpPr/>
          <p:nvPr/>
        </p:nvSpPr>
        <p:spPr>
          <a:xfrm>
            <a:off x="11095630" y="6032310"/>
            <a:ext cx="818865" cy="6892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5" name="Imagen 4" descr="Resultado de imagen para ver television">
            <a:hlinkClick r:id="" action="ppaction://noaction">
              <a:snd r:embed="rId2" name="applause.wav"/>
            </a:hlinkClick>
          </p:cNvPr>
          <p:cNvPicPr/>
          <p:nvPr/>
        </p:nvPicPr>
        <p:blipFill rotWithShape="1">
          <a:blip r:embed="rId3" cstate="print">
            <a:extLst>
              <a:ext uri="{28A0092B-C50C-407E-A947-70E740481C1C}">
                <a14:useLocalDpi xmlns:a14="http://schemas.microsoft.com/office/drawing/2010/main" val="0"/>
              </a:ext>
            </a:extLst>
          </a:blip>
          <a:srcRect l="423" t="-21306" r="-423" b="-19551"/>
          <a:stretch/>
        </p:blipFill>
        <p:spPr bwMode="auto">
          <a:xfrm>
            <a:off x="1203594" y="2349182"/>
            <a:ext cx="2159635" cy="2159635"/>
          </a:xfrm>
          <a:prstGeom prst="rect">
            <a:avLst/>
          </a:prstGeom>
          <a:noFill/>
          <a:ln>
            <a:solidFill>
              <a:schemeClr val="tx1"/>
            </a:solidFill>
          </a:ln>
          <a:extLst>
            <a:ext uri="{53640926-AAD7-44D8-BBD7-CCE9431645EC}">
              <a14:shadowObscured xmlns:a14="http://schemas.microsoft.com/office/drawing/2010/main"/>
            </a:ext>
          </a:extLst>
        </p:spPr>
      </p:pic>
      <p:pic>
        <p:nvPicPr>
          <p:cNvPr id="6" name="Imagen 5" descr="Resultado de imagen para ver television">
            <a:hlinkClick r:id="" action="ppaction://noaction">
              <a:snd r:embed="rId2" name="applause.wav"/>
            </a:hlinkClick>
          </p:cNvPr>
          <p:cNvPicPr/>
          <p:nvPr/>
        </p:nvPicPr>
        <p:blipFill rotWithShape="1">
          <a:blip r:embed="rId4" cstate="print">
            <a:extLst>
              <a:ext uri="{28A0092B-C50C-407E-A947-70E740481C1C}">
                <a14:useLocalDpi xmlns:a14="http://schemas.microsoft.com/office/drawing/2010/main" val="0"/>
              </a:ext>
            </a:extLst>
          </a:blip>
          <a:srcRect l="5079" t="-7033" r="11123" b="-7724"/>
          <a:stretch/>
        </p:blipFill>
        <p:spPr bwMode="auto">
          <a:xfrm>
            <a:off x="4907000" y="2349182"/>
            <a:ext cx="2159635" cy="2159635"/>
          </a:xfrm>
          <a:prstGeom prst="rect">
            <a:avLst/>
          </a:prstGeom>
          <a:noFill/>
          <a:ln>
            <a:solidFill>
              <a:schemeClr val="tx1"/>
            </a:solidFill>
          </a:ln>
          <a:extLst>
            <a:ext uri="{53640926-AAD7-44D8-BBD7-CCE9431645EC}">
              <a14:shadowObscured xmlns:a14="http://schemas.microsoft.com/office/drawing/2010/main"/>
            </a:ext>
          </a:extLst>
        </p:spPr>
      </p:pic>
      <p:pic>
        <p:nvPicPr>
          <p:cNvPr id="7" name="Imagen 6" descr="Resultado de imagen para comer"/>
          <p:cNvPicPr/>
          <p:nvPr/>
        </p:nvPicPr>
        <p:blipFill rotWithShape="1">
          <a:blip r:embed="rId5" cstate="print">
            <a:extLst>
              <a:ext uri="{28A0092B-C50C-407E-A947-70E740481C1C}">
                <a14:useLocalDpi xmlns:a14="http://schemas.microsoft.com/office/drawing/2010/main" val="0"/>
              </a:ext>
            </a:extLst>
          </a:blip>
          <a:srcRect l="4233" r="13447"/>
          <a:stretch/>
        </p:blipFill>
        <p:spPr bwMode="auto">
          <a:xfrm>
            <a:off x="8610406" y="2349181"/>
            <a:ext cx="2159635" cy="2159635"/>
          </a:xfrm>
          <a:prstGeom prst="rect">
            <a:avLst/>
          </a:prstGeom>
          <a:noFill/>
          <a:ln>
            <a:solidFill>
              <a:schemeClr val="tx1"/>
            </a:solidFill>
          </a:ln>
          <a:extLst>
            <a:ext uri="{53640926-AAD7-44D8-BBD7-CCE9431645EC}">
              <a14:shadowObscured xmlns:a14="http://schemas.microsoft.com/office/drawing/2010/main"/>
            </a:ext>
          </a:extLst>
        </p:spPr>
      </p:pic>
      <p:sp>
        <p:nvSpPr>
          <p:cNvPr id="8" name="CuadroTexto 7"/>
          <p:cNvSpPr txBox="1"/>
          <p:nvPr/>
        </p:nvSpPr>
        <p:spPr>
          <a:xfrm>
            <a:off x="10728414" y="5662978"/>
            <a:ext cx="1050877" cy="369332"/>
          </a:xfrm>
          <a:prstGeom prst="rect">
            <a:avLst/>
          </a:prstGeom>
          <a:noFill/>
        </p:spPr>
        <p:txBody>
          <a:bodyPr wrap="square" rtlCol="0">
            <a:spAutoFit/>
          </a:bodyPr>
          <a:lstStyle/>
          <a:p>
            <a:r>
              <a:rPr lang="es-CL" dirty="0" smtClean="0"/>
              <a:t>Siguiente</a:t>
            </a:r>
            <a:endParaRPr lang="es-CL" dirty="0"/>
          </a:p>
        </p:txBody>
      </p:sp>
    </p:spTree>
    <p:extLst>
      <p:ext uri="{BB962C8B-B14F-4D97-AF65-F5344CB8AC3E}">
        <p14:creationId xmlns:p14="http://schemas.microsoft.com/office/powerpoint/2010/main" val="39145980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L" sz="3600" dirty="0" smtClean="0"/>
              <a:t>Selecciona la acción indicada: </a:t>
            </a:r>
            <a:r>
              <a:rPr lang="es-CL" sz="3600" b="1" dirty="0" smtClean="0"/>
              <a:t>ESCUCHAR</a:t>
            </a:r>
            <a:endParaRPr lang="es-CL" sz="3600" b="1" dirty="0"/>
          </a:p>
        </p:txBody>
      </p:sp>
      <p:sp>
        <p:nvSpPr>
          <p:cNvPr id="4" name="Flecha derecha 3">
            <a:hlinkClick r:id="" action="ppaction://hlinkshowjump?jump=nextslide"/>
          </p:cNvPr>
          <p:cNvSpPr/>
          <p:nvPr/>
        </p:nvSpPr>
        <p:spPr>
          <a:xfrm>
            <a:off x="11095630" y="6032310"/>
            <a:ext cx="818865" cy="6892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5" name="Imagen 4" descr="Resultado de imagen para escuchar">
            <a:hlinkClick r:id="" action="ppaction://noaction">
              <a:snd r:embed="rId2" name="applause.wav"/>
            </a:hlinkClick>
          </p:cNvPr>
          <p:cNvPicPr/>
          <p:nvPr/>
        </p:nvPicPr>
        <p:blipFill rotWithShape="1">
          <a:blip r:embed="rId3" cstate="print">
            <a:extLst>
              <a:ext uri="{28A0092B-C50C-407E-A947-70E740481C1C}">
                <a14:useLocalDpi xmlns:a14="http://schemas.microsoft.com/office/drawing/2010/main" val="0"/>
              </a:ext>
            </a:extLst>
          </a:blip>
          <a:srcRect t="-39173" r="12151" b="-30129"/>
          <a:stretch/>
        </p:blipFill>
        <p:spPr bwMode="auto">
          <a:xfrm>
            <a:off x="4916359" y="2349180"/>
            <a:ext cx="2159635" cy="2159635"/>
          </a:xfrm>
          <a:prstGeom prst="rect">
            <a:avLst/>
          </a:prstGeom>
          <a:noFill/>
          <a:ln>
            <a:solidFill>
              <a:schemeClr val="tx1"/>
            </a:solidFill>
          </a:ln>
          <a:extLst>
            <a:ext uri="{53640926-AAD7-44D8-BBD7-CCE9431645EC}">
              <a14:shadowObscured xmlns:a14="http://schemas.microsoft.com/office/drawing/2010/main"/>
            </a:ext>
          </a:extLst>
        </p:spPr>
      </p:pic>
      <p:pic>
        <p:nvPicPr>
          <p:cNvPr id="6" name="Imagen 5" descr="Resultado de imagen para escuchar">
            <a:hlinkClick r:id="" action="ppaction://noaction">
              <a:snd r:embed="rId2" name="applause.wav"/>
            </a:hlinkClick>
          </p:cNvPr>
          <p:cNvPicPr/>
          <p:nvPr/>
        </p:nvPicPr>
        <p:blipFill rotWithShape="1">
          <a:blip r:embed="rId4" cstate="print">
            <a:extLst>
              <a:ext uri="{28A0092B-C50C-407E-A947-70E740481C1C}">
                <a14:useLocalDpi xmlns:a14="http://schemas.microsoft.com/office/drawing/2010/main" val="0"/>
              </a:ext>
            </a:extLst>
          </a:blip>
          <a:srcRect t="-31946" r="2647" b="-28487"/>
          <a:stretch/>
        </p:blipFill>
        <p:spPr bwMode="auto">
          <a:xfrm>
            <a:off x="8523831" y="2349179"/>
            <a:ext cx="2159635" cy="2159635"/>
          </a:xfrm>
          <a:prstGeom prst="rect">
            <a:avLst/>
          </a:prstGeom>
          <a:noFill/>
          <a:ln>
            <a:solidFill>
              <a:schemeClr val="tx1"/>
            </a:solidFill>
          </a:ln>
          <a:extLst>
            <a:ext uri="{53640926-AAD7-44D8-BBD7-CCE9431645EC}">
              <a14:shadowObscured xmlns:a14="http://schemas.microsoft.com/office/drawing/2010/main"/>
            </a:ext>
          </a:extLst>
        </p:spPr>
      </p:pic>
      <p:pic>
        <p:nvPicPr>
          <p:cNvPr id="7" name="Imagen 6" descr="Imagen relacionada"/>
          <p:cNvPicPr/>
          <p:nvPr/>
        </p:nvPicPr>
        <p:blipFill rotWithShape="1">
          <a:blip r:embed="rId5">
            <a:extLst>
              <a:ext uri="{28A0092B-C50C-407E-A947-70E740481C1C}">
                <a14:useLocalDpi xmlns:a14="http://schemas.microsoft.com/office/drawing/2010/main" val="0"/>
              </a:ext>
            </a:extLst>
          </a:blip>
          <a:srcRect l="-21001" t="-257" r="-21368" b="257"/>
          <a:stretch/>
        </p:blipFill>
        <p:spPr bwMode="auto">
          <a:xfrm>
            <a:off x="1113272" y="2349180"/>
            <a:ext cx="2159635" cy="2159635"/>
          </a:xfrm>
          <a:prstGeom prst="rect">
            <a:avLst/>
          </a:prstGeom>
          <a:noFill/>
          <a:ln>
            <a:solidFill>
              <a:schemeClr val="tx1"/>
            </a:solidFill>
          </a:ln>
          <a:extLst>
            <a:ext uri="{53640926-AAD7-44D8-BBD7-CCE9431645EC}">
              <a14:shadowObscured xmlns:a14="http://schemas.microsoft.com/office/drawing/2010/main"/>
            </a:ext>
          </a:extLst>
        </p:spPr>
      </p:pic>
      <p:sp>
        <p:nvSpPr>
          <p:cNvPr id="8" name="CuadroTexto 7"/>
          <p:cNvSpPr txBox="1"/>
          <p:nvPr/>
        </p:nvSpPr>
        <p:spPr>
          <a:xfrm>
            <a:off x="10728414" y="5662978"/>
            <a:ext cx="1050877" cy="369332"/>
          </a:xfrm>
          <a:prstGeom prst="rect">
            <a:avLst/>
          </a:prstGeom>
          <a:noFill/>
        </p:spPr>
        <p:txBody>
          <a:bodyPr wrap="square" rtlCol="0">
            <a:spAutoFit/>
          </a:bodyPr>
          <a:lstStyle/>
          <a:p>
            <a:r>
              <a:rPr lang="es-CL" dirty="0" smtClean="0"/>
              <a:t>Siguiente</a:t>
            </a:r>
            <a:endParaRPr lang="es-CL" dirty="0"/>
          </a:p>
        </p:txBody>
      </p:sp>
    </p:spTree>
    <p:extLst>
      <p:ext uri="{BB962C8B-B14F-4D97-AF65-F5344CB8AC3E}">
        <p14:creationId xmlns:p14="http://schemas.microsoft.com/office/powerpoint/2010/main" val="40787031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L" sz="3600" dirty="0" smtClean="0"/>
              <a:t>Selecciona la acción indicada: </a:t>
            </a:r>
            <a:r>
              <a:rPr lang="es-CL" sz="3600" b="1" dirty="0" smtClean="0"/>
              <a:t>JUGAR</a:t>
            </a:r>
            <a:endParaRPr lang="es-CL" sz="3600" b="1" dirty="0"/>
          </a:p>
        </p:txBody>
      </p:sp>
      <p:sp>
        <p:nvSpPr>
          <p:cNvPr id="4" name="Flecha derecha 3">
            <a:hlinkClick r:id="" action="ppaction://hlinkshowjump?jump=nextslide"/>
          </p:cNvPr>
          <p:cNvSpPr/>
          <p:nvPr/>
        </p:nvSpPr>
        <p:spPr>
          <a:xfrm>
            <a:off x="11095630" y="6032310"/>
            <a:ext cx="818865" cy="6892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5" name="Imagen 4" descr="Resultado de imagen para jugar">
            <a:hlinkClick r:id="" action="ppaction://noaction">
              <a:snd r:embed="rId2" name="applause.wav"/>
            </a:hlinkClick>
          </p:cNvPr>
          <p:cNvPicPr/>
          <p:nvPr/>
        </p:nvPicPr>
        <p:blipFill rotWithShape="1">
          <a:blip r:embed="rId3">
            <a:extLst>
              <a:ext uri="{28A0092B-C50C-407E-A947-70E740481C1C}">
                <a14:useLocalDpi xmlns:a14="http://schemas.microsoft.com/office/drawing/2010/main" val="0"/>
              </a:ext>
            </a:extLst>
          </a:blip>
          <a:srcRect r="16198"/>
          <a:stretch/>
        </p:blipFill>
        <p:spPr bwMode="auto">
          <a:xfrm>
            <a:off x="4847834" y="2349181"/>
            <a:ext cx="2159635" cy="2159635"/>
          </a:xfrm>
          <a:prstGeom prst="rect">
            <a:avLst/>
          </a:prstGeom>
          <a:noFill/>
          <a:ln>
            <a:solidFill>
              <a:schemeClr val="tx1"/>
            </a:solidFill>
          </a:ln>
          <a:extLst>
            <a:ext uri="{53640926-AAD7-44D8-BBD7-CCE9431645EC}">
              <a14:shadowObscured xmlns:a14="http://schemas.microsoft.com/office/drawing/2010/main"/>
            </a:ext>
          </a:extLst>
        </p:spPr>
      </p:pic>
      <p:pic>
        <p:nvPicPr>
          <p:cNvPr id="6" name="Imagen 5" descr="Resultado de imagen para jugar parque">
            <a:hlinkClick r:id="" action="ppaction://noaction">
              <a:snd r:embed="rId2" name="applause.wav"/>
            </a:hlinkClick>
          </p:cNvPr>
          <p:cNvPicPr/>
          <p:nvPr/>
        </p:nvPicPr>
        <p:blipFill rotWithShape="1">
          <a:blip r:embed="rId4">
            <a:extLst>
              <a:ext uri="{28A0092B-C50C-407E-A947-70E740481C1C}">
                <a14:useLocalDpi xmlns:a14="http://schemas.microsoft.com/office/drawing/2010/main" val="0"/>
              </a:ext>
            </a:extLst>
          </a:blip>
          <a:srcRect l="-240" t="-14834" r="11505" b="-18281"/>
          <a:stretch/>
        </p:blipFill>
        <p:spPr bwMode="auto">
          <a:xfrm>
            <a:off x="8662059" y="2349182"/>
            <a:ext cx="2159635" cy="2159635"/>
          </a:xfrm>
          <a:prstGeom prst="rect">
            <a:avLst/>
          </a:prstGeom>
          <a:noFill/>
          <a:ln>
            <a:solidFill>
              <a:schemeClr val="tx1"/>
            </a:solidFill>
          </a:ln>
          <a:extLst>
            <a:ext uri="{53640926-AAD7-44D8-BBD7-CCE9431645EC}">
              <a14:shadowObscured xmlns:a14="http://schemas.microsoft.com/office/drawing/2010/main"/>
            </a:ext>
          </a:extLst>
        </p:spPr>
      </p:pic>
      <p:pic>
        <p:nvPicPr>
          <p:cNvPr id="8" name="Imagen 7" descr="Resultado de imagen para beber"/>
          <p:cNvPicPr/>
          <p:nvPr/>
        </p:nvPicPr>
        <p:blipFill rotWithShape="1">
          <a:blip r:embed="rId5">
            <a:extLst>
              <a:ext uri="{28A0092B-C50C-407E-A947-70E740481C1C}">
                <a14:useLocalDpi xmlns:a14="http://schemas.microsoft.com/office/drawing/2010/main" val="0"/>
              </a:ext>
            </a:extLst>
          </a:blip>
          <a:srcRect l="831" t="-14524" r="5253" b="-19501"/>
          <a:stretch/>
        </p:blipFill>
        <p:spPr bwMode="auto">
          <a:xfrm>
            <a:off x="1033609" y="2349181"/>
            <a:ext cx="2159635" cy="2159635"/>
          </a:xfrm>
          <a:prstGeom prst="rect">
            <a:avLst/>
          </a:prstGeom>
          <a:noFill/>
          <a:ln>
            <a:solidFill>
              <a:schemeClr val="tx1"/>
            </a:solidFill>
          </a:ln>
          <a:extLst>
            <a:ext uri="{53640926-AAD7-44D8-BBD7-CCE9431645EC}">
              <a14:shadowObscured xmlns:a14="http://schemas.microsoft.com/office/drawing/2010/main"/>
            </a:ext>
          </a:extLst>
        </p:spPr>
      </p:pic>
      <p:sp>
        <p:nvSpPr>
          <p:cNvPr id="9" name="CuadroTexto 8"/>
          <p:cNvSpPr txBox="1"/>
          <p:nvPr/>
        </p:nvSpPr>
        <p:spPr>
          <a:xfrm>
            <a:off x="10728414" y="5662978"/>
            <a:ext cx="1050877" cy="369332"/>
          </a:xfrm>
          <a:prstGeom prst="rect">
            <a:avLst/>
          </a:prstGeom>
          <a:noFill/>
        </p:spPr>
        <p:txBody>
          <a:bodyPr wrap="square" rtlCol="0">
            <a:spAutoFit/>
          </a:bodyPr>
          <a:lstStyle/>
          <a:p>
            <a:r>
              <a:rPr lang="es-CL" dirty="0" smtClean="0"/>
              <a:t>Siguiente</a:t>
            </a:r>
            <a:endParaRPr lang="es-CL" dirty="0"/>
          </a:p>
        </p:txBody>
      </p:sp>
    </p:spTree>
    <p:extLst>
      <p:ext uri="{BB962C8B-B14F-4D97-AF65-F5344CB8AC3E}">
        <p14:creationId xmlns:p14="http://schemas.microsoft.com/office/powerpoint/2010/main" val="27079012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L" sz="3600" dirty="0" smtClean="0"/>
              <a:t>Selecciona la acción indicada: </a:t>
            </a:r>
            <a:r>
              <a:rPr lang="es-CL" sz="3600" b="1" dirty="0" smtClean="0"/>
              <a:t>SALTAR</a:t>
            </a:r>
            <a:endParaRPr lang="es-CL" sz="3600" b="1" dirty="0"/>
          </a:p>
        </p:txBody>
      </p:sp>
      <p:sp>
        <p:nvSpPr>
          <p:cNvPr id="4" name="Flecha derecha 3">
            <a:hlinkClick r:id="" action="ppaction://hlinkshowjump?jump=nextslide"/>
          </p:cNvPr>
          <p:cNvSpPr/>
          <p:nvPr/>
        </p:nvSpPr>
        <p:spPr>
          <a:xfrm>
            <a:off x="11095630" y="6032310"/>
            <a:ext cx="818865" cy="6892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5" name="Imagen 4" descr="Resultado de imagen para saltar">
            <a:hlinkClick r:id="" action="ppaction://noaction">
              <a:snd r:embed="rId2" name="applause.wav"/>
            </a:hlinkClick>
          </p:cNvPr>
          <p:cNvPicPr/>
          <p:nvPr/>
        </p:nvPicPr>
        <p:blipFill rotWithShape="1">
          <a:blip r:embed="rId3">
            <a:extLst>
              <a:ext uri="{28A0092B-C50C-407E-A947-70E740481C1C}">
                <a14:useLocalDpi xmlns:a14="http://schemas.microsoft.com/office/drawing/2010/main" val="0"/>
              </a:ext>
            </a:extLst>
          </a:blip>
          <a:srcRect l="12276" t="-5107" r="16405" b="-5953"/>
          <a:stretch/>
        </p:blipFill>
        <p:spPr bwMode="auto">
          <a:xfrm>
            <a:off x="1617889" y="2349178"/>
            <a:ext cx="2159635" cy="2159635"/>
          </a:xfrm>
          <a:prstGeom prst="rect">
            <a:avLst/>
          </a:prstGeom>
          <a:noFill/>
          <a:ln>
            <a:solidFill>
              <a:schemeClr val="tx1"/>
            </a:solidFill>
          </a:ln>
          <a:extLst>
            <a:ext uri="{53640926-AAD7-44D8-BBD7-CCE9431645EC}">
              <a14:shadowObscured xmlns:a14="http://schemas.microsoft.com/office/drawing/2010/main"/>
            </a:ext>
          </a:extLst>
        </p:spPr>
      </p:pic>
      <p:pic>
        <p:nvPicPr>
          <p:cNvPr id="6" name="Imagen 5" descr="Resultado de imagen para saltar de un cerro">
            <a:hlinkClick r:id="" action="ppaction://noaction">
              <a:snd r:embed="rId2" name="applause.wav"/>
            </a:hlinkClick>
          </p:cNvPr>
          <p:cNvPicPr/>
          <p:nvPr/>
        </p:nvPicPr>
        <p:blipFill rotWithShape="1">
          <a:blip r:embed="rId4">
            <a:extLst>
              <a:ext uri="{28A0092B-C50C-407E-A947-70E740481C1C}">
                <a14:useLocalDpi xmlns:a14="http://schemas.microsoft.com/office/drawing/2010/main" val="0"/>
              </a:ext>
            </a:extLst>
          </a:blip>
          <a:srcRect l="23490" r="20220"/>
          <a:stretch/>
        </p:blipFill>
        <p:spPr bwMode="auto">
          <a:xfrm>
            <a:off x="8755843" y="2349181"/>
            <a:ext cx="2159635" cy="2159635"/>
          </a:xfrm>
          <a:prstGeom prst="rect">
            <a:avLst/>
          </a:prstGeom>
          <a:noFill/>
          <a:ln>
            <a:solidFill>
              <a:schemeClr val="tx1"/>
            </a:solidFill>
          </a:ln>
          <a:extLst>
            <a:ext uri="{53640926-AAD7-44D8-BBD7-CCE9431645EC}">
              <a14:shadowObscured xmlns:a14="http://schemas.microsoft.com/office/drawing/2010/main"/>
            </a:ext>
          </a:extLst>
        </p:spPr>
      </p:pic>
      <p:pic>
        <p:nvPicPr>
          <p:cNvPr id="8" name="Imagen 7" descr="Resultado de imagen para ver television"/>
          <p:cNvPicPr/>
          <p:nvPr/>
        </p:nvPicPr>
        <p:blipFill rotWithShape="1">
          <a:blip r:embed="rId5" cstate="print">
            <a:extLst>
              <a:ext uri="{28A0092B-C50C-407E-A947-70E740481C1C}">
                <a14:useLocalDpi xmlns:a14="http://schemas.microsoft.com/office/drawing/2010/main" val="0"/>
              </a:ext>
            </a:extLst>
          </a:blip>
          <a:srcRect l="6138" t="-26399" r="6663" b="-42783"/>
          <a:stretch/>
        </p:blipFill>
        <p:spPr bwMode="auto">
          <a:xfrm>
            <a:off x="4961678" y="2349178"/>
            <a:ext cx="2159635" cy="2159635"/>
          </a:xfrm>
          <a:prstGeom prst="rect">
            <a:avLst/>
          </a:prstGeom>
          <a:noFill/>
          <a:ln>
            <a:solidFill>
              <a:schemeClr val="tx1"/>
            </a:solidFill>
          </a:ln>
          <a:extLst>
            <a:ext uri="{53640926-AAD7-44D8-BBD7-CCE9431645EC}">
              <a14:shadowObscured xmlns:a14="http://schemas.microsoft.com/office/drawing/2010/main"/>
            </a:ext>
          </a:extLst>
        </p:spPr>
      </p:pic>
      <p:sp>
        <p:nvSpPr>
          <p:cNvPr id="9" name="CuadroTexto 8"/>
          <p:cNvSpPr txBox="1"/>
          <p:nvPr/>
        </p:nvSpPr>
        <p:spPr>
          <a:xfrm>
            <a:off x="10728414" y="5662978"/>
            <a:ext cx="1050877" cy="369332"/>
          </a:xfrm>
          <a:prstGeom prst="rect">
            <a:avLst/>
          </a:prstGeom>
          <a:noFill/>
        </p:spPr>
        <p:txBody>
          <a:bodyPr wrap="square" rtlCol="0">
            <a:spAutoFit/>
          </a:bodyPr>
          <a:lstStyle/>
          <a:p>
            <a:r>
              <a:rPr lang="es-CL" dirty="0" smtClean="0"/>
              <a:t>Siguiente</a:t>
            </a:r>
            <a:endParaRPr lang="es-CL" dirty="0"/>
          </a:p>
        </p:txBody>
      </p:sp>
    </p:spTree>
    <p:extLst>
      <p:ext uri="{BB962C8B-B14F-4D97-AF65-F5344CB8AC3E}">
        <p14:creationId xmlns:p14="http://schemas.microsoft.com/office/powerpoint/2010/main" val="25339882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690582" y="2617005"/>
            <a:ext cx="4470779" cy="1325563"/>
          </a:xfrm>
        </p:spPr>
        <p:txBody>
          <a:bodyPr/>
          <a:lstStyle/>
          <a:p>
            <a:pPr algn="ctr"/>
            <a:r>
              <a:rPr lang="es-CL" b="1" dirty="0" smtClean="0"/>
              <a:t>¡Buen trabajo!</a:t>
            </a:r>
            <a:endParaRPr lang="es-CL" b="1" dirty="0"/>
          </a:p>
        </p:txBody>
      </p:sp>
    </p:spTree>
    <p:extLst>
      <p:ext uri="{BB962C8B-B14F-4D97-AF65-F5344CB8AC3E}">
        <p14:creationId xmlns:p14="http://schemas.microsoft.com/office/powerpoint/2010/main" val="206919263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68</Words>
  <Application>Microsoft Office PowerPoint</Application>
  <PresentationFormat>Panorámica</PresentationFormat>
  <Paragraphs>17</Paragraphs>
  <Slides>9</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9</vt:i4>
      </vt:variant>
    </vt:vector>
  </HeadingPairs>
  <TitlesOfParts>
    <vt:vector size="13" baseType="lpstr">
      <vt:lpstr>Arial</vt:lpstr>
      <vt:lpstr>Calibri</vt:lpstr>
      <vt:lpstr>Calibri Light</vt:lpstr>
      <vt:lpstr>Tema de Office</vt:lpstr>
      <vt:lpstr>Esta actividad requiere de la guía de un adulto (Lee las preguntas).  ¡Tiene sonido! Activa el parlante.  Activa “presentación con diapositivas”   Incluye guía de apoyo en formato Word, para realizar después de esta actividad.  </vt:lpstr>
      <vt:lpstr>Selecciona la acción indicada: COMER</vt:lpstr>
      <vt:lpstr>Selecciona la acción indicada: DORMIR</vt:lpstr>
      <vt:lpstr>Selecciona la acción indicada: BEBER</vt:lpstr>
      <vt:lpstr>Selecciona la acción indicada: VER</vt:lpstr>
      <vt:lpstr>Selecciona la acción indicada: ESCUCHAR</vt:lpstr>
      <vt:lpstr>Selecciona la acción indicada: JUGAR</vt:lpstr>
      <vt:lpstr>Selecciona la acción indicada: SALTAR</vt:lpstr>
      <vt:lpstr>¡Buen trabajo!</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Selecciona la acción indicada: COMER</dc:title>
  <dc:creator>Nicole Garrido</dc:creator>
  <cp:lastModifiedBy>Nicole Garrido</cp:lastModifiedBy>
  <cp:revision>8</cp:revision>
  <dcterms:created xsi:type="dcterms:W3CDTF">2020-03-27T20:18:04Z</dcterms:created>
  <dcterms:modified xsi:type="dcterms:W3CDTF">2020-03-30T19:02:30Z</dcterms:modified>
</cp:coreProperties>
</file>