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436D-E5C3-44EC-A740-C12C39810C2D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A852-ED4A-45F8-B5FA-2888FAF905D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78446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436D-E5C3-44EC-A740-C12C39810C2D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A852-ED4A-45F8-B5FA-2888FAF905D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73375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436D-E5C3-44EC-A740-C12C39810C2D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A852-ED4A-45F8-B5FA-2888FAF905D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37764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436D-E5C3-44EC-A740-C12C39810C2D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A852-ED4A-45F8-B5FA-2888FAF905D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09209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436D-E5C3-44EC-A740-C12C39810C2D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A852-ED4A-45F8-B5FA-2888FAF905D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0630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436D-E5C3-44EC-A740-C12C39810C2D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A852-ED4A-45F8-B5FA-2888FAF905D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69484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436D-E5C3-44EC-A740-C12C39810C2D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A852-ED4A-45F8-B5FA-2888FAF905D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9874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436D-E5C3-44EC-A740-C12C39810C2D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A852-ED4A-45F8-B5FA-2888FAF905D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39759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436D-E5C3-44EC-A740-C12C39810C2D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A852-ED4A-45F8-B5FA-2888FAF905D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5276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436D-E5C3-44EC-A740-C12C39810C2D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A852-ED4A-45F8-B5FA-2888FAF905D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54482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436D-E5C3-44EC-A740-C12C39810C2D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A852-ED4A-45F8-B5FA-2888FAF905D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5000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2436D-E5C3-44EC-A740-C12C39810C2D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4A852-ED4A-45F8-B5FA-2888FAF905D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4217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4427" y="614149"/>
            <a:ext cx="10515600" cy="5609229"/>
          </a:xfrm>
        </p:spPr>
        <p:txBody>
          <a:bodyPr/>
          <a:lstStyle/>
          <a:p>
            <a:pPr marL="0" indent="0">
              <a:buNone/>
            </a:pPr>
            <a:r>
              <a:rPr lang="es-CL" dirty="0" smtClean="0"/>
              <a:t>Esta </a:t>
            </a:r>
            <a:r>
              <a:rPr lang="es-CL" dirty="0"/>
              <a:t>actividad requiere de la guía de un adulto (</a:t>
            </a:r>
            <a:r>
              <a:rPr lang="es-CL" dirty="0" smtClean="0"/>
              <a:t>Leer </a:t>
            </a:r>
            <a:r>
              <a:rPr lang="es-CL" dirty="0"/>
              <a:t>las </a:t>
            </a:r>
            <a:r>
              <a:rPr lang="es-CL" dirty="0" smtClean="0"/>
              <a:t>palabras  y seguir instrucciones).</a:t>
            </a:r>
            <a:r>
              <a:rPr lang="es-CL" dirty="0"/>
              <a:t/>
            </a:r>
            <a:br>
              <a:rPr lang="es-CL" dirty="0"/>
            </a:br>
            <a:r>
              <a:rPr lang="es-CL" dirty="0"/>
              <a:t/>
            </a:r>
            <a:br>
              <a:rPr lang="es-CL" dirty="0"/>
            </a:br>
            <a:r>
              <a:rPr lang="es-CL" dirty="0"/>
              <a:t>¡Tiene sonido! Activa el parlante.</a:t>
            </a:r>
            <a:br>
              <a:rPr lang="es-CL" dirty="0"/>
            </a:br>
            <a:r>
              <a:rPr lang="es-CL" dirty="0"/>
              <a:t/>
            </a:r>
            <a:br>
              <a:rPr lang="es-CL" dirty="0"/>
            </a:br>
            <a:r>
              <a:rPr lang="es-CL" dirty="0"/>
              <a:t>Activa “presentación con diapositivas</a:t>
            </a:r>
            <a:r>
              <a:rPr lang="es-CL" dirty="0" smtClean="0"/>
              <a:t>”</a:t>
            </a:r>
          </a:p>
          <a:p>
            <a:pPr marL="0" indent="0">
              <a:buNone/>
            </a:pPr>
            <a:r>
              <a:rPr lang="es-CL" dirty="0" smtClean="0"/>
              <a:t> </a:t>
            </a:r>
            <a:r>
              <a:rPr lang="es-CL" dirty="0"/>
              <a:t/>
            </a:r>
            <a:br>
              <a:rPr lang="es-CL" dirty="0"/>
            </a:br>
            <a:r>
              <a:rPr lang="es-CL" dirty="0"/>
              <a:t/>
            </a:r>
            <a:br>
              <a:rPr lang="es-CL" dirty="0"/>
            </a:br>
            <a:r>
              <a:rPr lang="es-CL" dirty="0"/>
              <a:t>Incluye guía de apoyo en formato Word, para realizar después de esta actividad. </a:t>
            </a:r>
          </a:p>
        </p:txBody>
      </p:sp>
      <p:pic>
        <p:nvPicPr>
          <p:cNvPr id="4" name="Imagen 3"/>
          <p:cNvPicPr/>
          <p:nvPr/>
        </p:nvPicPr>
        <p:blipFill rotWithShape="1">
          <a:blip r:embed="rId2"/>
          <a:srcRect l="82492" t="91864" r="14667" b="5236"/>
          <a:stretch/>
        </p:blipFill>
        <p:spPr bwMode="auto">
          <a:xfrm>
            <a:off x="6429235" y="2620371"/>
            <a:ext cx="822960" cy="4724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Flecha derecha 4">
            <a:hlinkClick r:id="" action="ppaction://hlinkshowjump?jump=nextslide"/>
          </p:cNvPr>
          <p:cNvSpPr/>
          <p:nvPr/>
        </p:nvSpPr>
        <p:spPr>
          <a:xfrm>
            <a:off x="11095630" y="6032310"/>
            <a:ext cx="818865" cy="6892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CuadroTexto 5"/>
          <p:cNvSpPr txBox="1"/>
          <p:nvPr/>
        </p:nvSpPr>
        <p:spPr>
          <a:xfrm>
            <a:off x="10728414" y="5662978"/>
            <a:ext cx="1050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Siguiente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751936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600" dirty="0" smtClean="0"/>
              <a:t>Selecciona la acción indicada: </a:t>
            </a:r>
            <a:r>
              <a:rPr lang="es-CL" sz="3600" b="1" dirty="0" smtClean="0"/>
              <a:t>COMER</a:t>
            </a:r>
            <a:endParaRPr lang="es-CL" sz="3600" b="1" dirty="0"/>
          </a:p>
        </p:txBody>
      </p:sp>
      <p:sp>
        <p:nvSpPr>
          <p:cNvPr id="4" name="Flecha derecha 3">
            <a:hlinkClick r:id="" action="ppaction://hlinkshowjump?jump=nextslide"/>
          </p:cNvPr>
          <p:cNvSpPr/>
          <p:nvPr/>
        </p:nvSpPr>
        <p:spPr>
          <a:xfrm>
            <a:off x="11095630" y="6032310"/>
            <a:ext cx="818865" cy="6892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6" name="Imagen 5" descr="Resultado de imagen para comer">
            <a:hlinkClick r:id="" action="ppaction://noaction">
              <a:snd r:embed="rId2" name="applause.wav"/>
            </a:hlinkClick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0" t="-15368" r="10650" b="-11629"/>
          <a:stretch/>
        </p:blipFill>
        <p:spPr bwMode="auto">
          <a:xfrm>
            <a:off x="1949301" y="2349181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 descr="Imagen relacionada">
            <a:hlinkClick r:id="" action="ppaction://noaction">
              <a:snd r:embed="rId2" name="applause.wav"/>
            </a:hlinkClick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8" t="-7809" r="9114" b="-7844"/>
          <a:stretch/>
        </p:blipFill>
        <p:spPr bwMode="auto">
          <a:xfrm>
            <a:off x="8568779" y="2349180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n 7" descr="Resultado de imagen para escuchar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0" r="30575"/>
          <a:stretch/>
        </p:blipFill>
        <p:spPr bwMode="auto">
          <a:xfrm>
            <a:off x="5259040" y="2349180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10728414" y="5662978"/>
            <a:ext cx="1050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Siguiente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50232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600" dirty="0" smtClean="0"/>
              <a:t>Selecciona la acción indicada: </a:t>
            </a:r>
            <a:r>
              <a:rPr lang="es-CL" sz="3600" b="1" dirty="0" smtClean="0"/>
              <a:t>DORMIR</a:t>
            </a:r>
            <a:endParaRPr lang="es-CL" sz="3600" b="1" dirty="0"/>
          </a:p>
        </p:txBody>
      </p:sp>
      <p:sp>
        <p:nvSpPr>
          <p:cNvPr id="4" name="Flecha derecha 3">
            <a:hlinkClick r:id="" action="ppaction://hlinkshowjump?jump=nextslide"/>
          </p:cNvPr>
          <p:cNvSpPr/>
          <p:nvPr/>
        </p:nvSpPr>
        <p:spPr>
          <a:xfrm>
            <a:off x="11095630" y="6032310"/>
            <a:ext cx="818865" cy="6892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Imagen 4" descr="Resultado de imagen para dormir">
            <a:hlinkClick r:id="" action="ppaction://noaction">
              <a:snd r:embed="rId2" name="applause.wav"/>
            </a:hlinkClick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r="12387"/>
          <a:stretch/>
        </p:blipFill>
        <p:spPr bwMode="auto">
          <a:xfrm>
            <a:off x="5109967" y="2349181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 descr="Resultado de imagen para dormir sentado">
            <a:hlinkClick r:id="" action="ppaction://noaction">
              <a:snd r:embed="rId2" name="applause.wav"/>
            </a:hlinkClick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" t="-11105" r="16610" b="-12936"/>
          <a:stretch/>
        </p:blipFill>
        <p:spPr bwMode="auto">
          <a:xfrm>
            <a:off x="1546151" y="2349182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 descr="Imagen relacionada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t="-3806" r="3" b="-5300"/>
          <a:stretch/>
        </p:blipFill>
        <p:spPr bwMode="auto">
          <a:xfrm>
            <a:off x="8486213" y="2349182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10728414" y="5662978"/>
            <a:ext cx="1050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Siguiente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916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600" dirty="0" smtClean="0"/>
              <a:t>Selecciona la acción indicada: </a:t>
            </a:r>
            <a:r>
              <a:rPr lang="es-CL" sz="3600" b="1" dirty="0" smtClean="0"/>
              <a:t>BEBER</a:t>
            </a:r>
            <a:endParaRPr lang="es-CL" sz="3600" b="1" dirty="0"/>
          </a:p>
        </p:txBody>
      </p:sp>
      <p:sp>
        <p:nvSpPr>
          <p:cNvPr id="4" name="Flecha derecha 3">
            <a:hlinkClick r:id="" action="ppaction://hlinkshowjump?jump=nextslide"/>
          </p:cNvPr>
          <p:cNvSpPr/>
          <p:nvPr/>
        </p:nvSpPr>
        <p:spPr>
          <a:xfrm>
            <a:off x="11095630" y="6032310"/>
            <a:ext cx="818865" cy="6892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Imagen 4" descr="Resultado de imagen para beber">
            <a:hlinkClick r:id="" action="ppaction://noaction">
              <a:snd r:embed="rId2" name="applause.wav"/>
            </a:hlinkClick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" t="-14524" r="5253" b="-19501"/>
          <a:stretch/>
        </p:blipFill>
        <p:spPr bwMode="auto">
          <a:xfrm>
            <a:off x="5016182" y="2349182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 descr="Resultado de imagen para beber leche">
            <a:hlinkClick r:id="" action="ppaction://noaction">
              <a:snd r:embed="rId2" name="applause.wav"/>
            </a:hlinkClick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" r="41793"/>
          <a:stretch/>
        </p:blipFill>
        <p:spPr bwMode="auto">
          <a:xfrm>
            <a:off x="8725345" y="2349181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 descr="Imagen relacionada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3" t="-17277" r="8994" b="-12686"/>
          <a:stretch/>
        </p:blipFill>
        <p:spPr bwMode="auto">
          <a:xfrm>
            <a:off x="1566327" y="2349182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10728414" y="5662978"/>
            <a:ext cx="1050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Siguiente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18243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600" dirty="0" smtClean="0"/>
              <a:t>Selecciona la acción indicada: </a:t>
            </a:r>
            <a:r>
              <a:rPr lang="es-CL" sz="3600" b="1" dirty="0" smtClean="0"/>
              <a:t>VER</a:t>
            </a:r>
            <a:endParaRPr lang="es-CL" sz="3600" b="1" dirty="0"/>
          </a:p>
        </p:txBody>
      </p:sp>
      <p:sp>
        <p:nvSpPr>
          <p:cNvPr id="4" name="Flecha derecha 3">
            <a:hlinkClick r:id="" action="ppaction://hlinkshowjump?jump=nextslide"/>
          </p:cNvPr>
          <p:cNvSpPr/>
          <p:nvPr/>
        </p:nvSpPr>
        <p:spPr>
          <a:xfrm>
            <a:off x="11095630" y="6032310"/>
            <a:ext cx="818865" cy="6892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Imagen 4" descr="Resultado de imagen para ver television">
            <a:hlinkClick r:id="" action="ppaction://noaction">
              <a:snd r:embed="rId2" name="applause.wav"/>
            </a:hlinkClick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" t="-21306" r="-423" b="-19551"/>
          <a:stretch/>
        </p:blipFill>
        <p:spPr bwMode="auto">
          <a:xfrm>
            <a:off x="1203594" y="2349182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 descr="Resultado de imagen para ver television">
            <a:hlinkClick r:id="" action="ppaction://noaction">
              <a:snd r:embed="rId2" name="applause.wav"/>
            </a:hlinkClick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9" t="-7033" r="11123" b="-7724"/>
          <a:stretch/>
        </p:blipFill>
        <p:spPr bwMode="auto">
          <a:xfrm>
            <a:off x="4907000" y="2349182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 descr="Resultado de imagen para comer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3" r="13447"/>
          <a:stretch/>
        </p:blipFill>
        <p:spPr bwMode="auto">
          <a:xfrm>
            <a:off x="8610406" y="2349181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10728414" y="5662978"/>
            <a:ext cx="1050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Siguiente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91459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600" dirty="0" smtClean="0"/>
              <a:t>Selecciona la acción indicada: </a:t>
            </a:r>
            <a:r>
              <a:rPr lang="es-CL" sz="3600" b="1" dirty="0" smtClean="0"/>
              <a:t>ESCUCHAR</a:t>
            </a:r>
            <a:endParaRPr lang="es-CL" sz="3600" b="1" dirty="0"/>
          </a:p>
        </p:txBody>
      </p:sp>
      <p:sp>
        <p:nvSpPr>
          <p:cNvPr id="4" name="Flecha derecha 3">
            <a:hlinkClick r:id="" action="ppaction://hlinkshowjump?jump=nextslide"/>
          </p:cNvPr>
          <p:cNvSpPr/>
          <p:nvPr/>
        </p:nvSpPr>
        <p:spPr>
          <a:xfrm>
            <a:off x="11095630" y="6032310"/>
            <a:ext cx="818865" cy="6892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Imagen 4" descr="Resultado de imagen para escuchar">
            <a:hlinkClick r:id="" action="ppaction://noaction">
              <a:snd r:embed="rId2" name="applause.wav"/>
            </a:hlinkClick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73" r="12151" b="-30129"/>
          <a:stretch/>
        </p:blipFill>
        <p:spPr bwMode="auto">
          <a:xfrm>
            <a:off x="4916359" y="2349180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 descr="Resultado de imagen para escuchar">
            <a:hlinkClick r:id="" action="ppaction://noaction">
              <a:snd r:embed="rId2" name="applause.wav"/>
            </a:hlinkClick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946" r="2647" b="-28487"/>
          <a:stretch/>
        </p:blipFill>
        <p:spPr bwMode="auto">
          <a:xfrm>
            <a:off x="8523831" y="2349179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 descr="Imagen relacionada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001" t="-257" r="-21368" b="257"/>
          <a:stretch/>
        </p:blipFill>
        <p:spPr bwMode="auto">
          <a:xfrm>
            <a:off x="1113272" y="2349180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10728414" y="5662978"/>
            <a:ext cx="1050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Siguiente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07870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600" dirty="0" smtClean="0"/>
              <a:t>Selecciona la acción indicada: </a:t>
            </a:r>
            <a:r>
              <a:rPr lang="es-CL" sz="3600" b="1" dirty="0" smtClean="0"/>
              <a:t>JUGAR</a:t>
            </a:r>
            <a:endParaRPr lang="es-CL" sz="3600" b="1" dirty="0"/>
          </a:p>
        </p:txBody>
      </p:sp>
      <p:sp>
        <p:nvSpPr>
          <p:cNvPr id="4" name="Flecha derecha 3">
            <a:hlinkClick r:id="" action="ppaction://hlinkshowjump?jump=nextslide"/>
          </p:cNvPr>
          <p:cNvSpPr/>
          <p:nvPr/>
        </p:nvSpPr>
        <p:spPr>
          <a:xfrm>
            <a:off x="11095630" y="6032310"/>
            <a:ext cx="818865" cy="6892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Imagen 4" descr="Resultado de imagen para jugar">
            <a:hlinkClick r:id="" action="ppaction://noaction">
              <a:snd r:embed="rId2" name="applause.wav"/>
            </a:hlinkClick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8"/>
          <a:stretch/>
        </p:blipFill>
        <p:spPr bwMode="auto">
          <a:xfrm>
            <a:off x="4847834" y="2349181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 descr="Resultado de imagen para jugar parque">
            <a:hlinkClick r:id="" action="ppaction://noaction">
              <a:snd r:embed="rId2" name="applause.wav"/>
            </a:hlinkClick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0" t="-14834" r="11505" b="-18281"/>
          <a:stretch/>
        </p:blipFill>
        <p:spPr bwMode="auto">
          <a:xfrm>
            <a:off x="8662059" y="2349182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n 7" descr="Resultado de imagen para beber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" t="-14524" r="5253" b="-19501"/>
          <a:stretch/>
        </p:blipFill>
        <p:spPr bwMode="auto">
          <a:xfrm>
            <a:off x="1033609" y="2349181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10728414" y="5662978"/>
            <a:ext cx="1050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Siguiente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70790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600" dirty="0" smtClean="0"/>
              <a:t>Selecciona la acción indicada: </a:t>
            </a:r>
            <a:r>
              <a:rPr lang="es-CL" sz="3600" b="1" dirty="0" smtClean="0"/>
              <a:t>SALTAR</a:t>
            </a:r>
            <a:endParaRPr lang="es-CL" sz="3600" b="1" dirty="0"/>
          </a:p>
        </p:txBody>
      </p:sp>
      <p:sp>
        <p:nvSpPr>
          <p:cNvPr id="4" name="Flecha derecha 3">
            <a:hlinkClick r:id="" action="ppaction://hlinkshowjump?jump=nextslide"/>
          </p:cNvPr>
          <p:cNvSpPr/>
          <p:nvPr/>
        </p:nvSpPr>
        <p:spPr>
          <a:xfrm>
            <a:off x="11095630" y="6032310"/>
            <a:ext cx="818865" cy="6892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Imagen 4" descr="Resultado de imagen para saltar">
            <a:hlinkClick r:id="" action="ppaction://noaction">
              <a:snd r:embed="rId2" name="applause.wav"/>
            </a:hlinkClick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6" t="-5107" r="16405" b="-5953"/>
          <a:stretch/>
        </p:blipFill>
        <p:spPr bwMode="auto">
          <a:xfrm>
            <a:off x="1617889" y="2349178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 descr="Resultado de imagen para saltar de un cerro">
            <a:hlinkClick r:id="" action="ppaction://noaction">
              <a:snd r:embed="rId2" name="applause.wav"/>
            </a:hlinkClick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0" r="20220"/>
          <a:stretch/>
        </p:blipFill>
        <p:spPr bwMode="auto">
          <a:xfrm>
            <a:off x="8755843" y="2349181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n 7" descr="Resultado de imagen para ver television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8" t="-26399" r="6663" b="-42783"/>
          <a:stretch/>
        </p:blipFill>
        <p:spPr bwMode="auto">
          <a:xfrm>
            <a:off x="4961678" y="2349178"/>
            <a:ext cx="2159635" cy="21596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10728414" y="5662978"/>
            <a:ext cx="1050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Siguiente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53398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90582" y="2617005"/>
            <a:ext cx="4470779" cy="1325563"/>
          </a:xfrm>
        </p:spPr>
        <p:txBody>
          <a:bodyPr/>
          <a:lstStyle/>
          <a:p>
            <a:pPr algn="ctr"/>
            <a:r>
              <a:rPr lang="es-CL" b="1" dirty="0" smtClean="0"/>
              <a:t>¡Buen trabajo!</a:t>
            </a:r>
            <a:endParaRPr lang="es-CL" b="1" dirty="0"/>
          </a:p>
        </p:txBody>
      </p:sp>
    </p:spTree>
    <p:extLst>
      <p:ext uri="{BB962C8B-B14F-4D97-AF65-F5344CB8AC3E}">
        <p14:creationId xmlns:p14="http://schemas.microsoft.com/office/powerpoint/2010/main" val="206919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71</Words>
  <Application>Microsoft Office PowerPoint</Application>
  <PresentationFormat>Panorámica</PresentationFormat>
  <Paragraphs>18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Presentación de PowerPoint</vt:lpstr>
      <vt:lpstr>Selecciona la acción indicada: COMER</vt:lpstr>
      <vt:lpstr>Selecciona la acción indicada: DORMIR</vt:lpstr>
      <vt:lpstr>Selecciona la acción indicada: BEBER</vt:lpstr>
      <vt:lpstr>Selecciona la acción indicada: VER</vt:lpstr>
      <vt:lpstr>Selecciona la acción indicada: ESCUCHAR</vt:lpstr>
      <vt:lpstr>Selecciona la acción indicada: JUGAR</vt:lpstr>
      <vt:lpstr>Selecciona la acción indicada: SALTAR</vt:lpstr>
      <vt:lpstr>¡Buen trabajo!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Selecciona la acción indicada: COMER</dc:title>
  <dc:creator>Nicole Garrido</dc:creator>
  <cp:lastModifiedBy>Nicole Garrido</cp:lastModifiedBy>
  <cp:revision>7</cp:revision>
  <dcterms:created xsi:type="dcterms:W3CDTF">2020-03-27T20:18:04Z</dcterms:created>
  <dcterms:modified xsi:type="dcterms:W3CDTF">2020-03-30T18:59:59Z</dcterms:modified>
</cp:coreProperties>
</file>