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361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652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895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249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659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73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6970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7759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430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585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2117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166F5-99C0-4E78-9F0A-6BF232F571BC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37F0F-E839-46E0-91A1-2644F0B68AE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7180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928048"/>
            <a:ext cx="9144000" cy="43297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actividad requiere de la guía de un adulto (Leer las palabras y seguir instrucciones).</a:t>
            </a:r>
            <a:b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¡Tiene sonido! Activa el parlante.</a:t>
            </a:r>
          </a:p>
          <a:p>
            <a:pPr algn="l"/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Activa “presentación con diapositivas</a:t>
            </a:r>
            <a:r>
              <a:rPr lang="es-C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l"/>
            <a:endParaRPr lang="es-CL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CL" sz="3600" dirty="0"/>
              <a:t>Incluye guía de apoyo en formato Word, para realizar después de esta actividad. </a:t>
            </a:r>
          </a:p>
          <a:p>
            <a:pPr algn="l"/>
            <a:r>
              <a:rPr lang="es-CL" sz="3600" dirty="0" smtClean="0"/>
              <a:t> </a:t>
            </a:r>
            <a:endParaRPr lang="es-CL" sz="3600" dirty="0"/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82492" t="91864" r="14667" b="5236"/>
          <a:stretch/>
        </p:blipFill>
        <p:spPr bwMode="auto">
          <a:xfrm>
            <a:off x="7889544" y="2970162"/>
            <a:ext cx="822960" cy="472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lecha derecha 4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CuadroTexto 5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0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Pelo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P1346166618460.png">
            <a:hlinkClick r:id="" action="ppaction://noaction">
              <a:snd r:embed="rId2" name="applause.wav"/>
            </a:hlinkClick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296713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P134616661856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2" y="2366440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5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0147" y="1924334"/>
            <a:ext cx="7200331" cy="220930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¡Buen trabajo!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088106"/>
            <a:ext cx="9144000" cy="2279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C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Escucha con atención </a:t>
            </a:r>
            <a:r>
              <a:rPr lang="es-CL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palabra </a:t>
            </a:r>
            <a:r>
              <a:rPr lang="es-C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muestra la imagen correspondiente (Hacer </a:t>
            </a:r>
            <a:r>
              <a:rPr lang="es-CL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click</a:t>
            </a:r>
            <a:r>
              <a:rPr lang="es-C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sobre la imagen).</a:t>
            </a:r>
            <a:endParaRPr lang="es-C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CuadroTexto 4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6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Sopa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 descr="http://www.pictotraductor.com/img/pictogramas/N130129N1359568845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283065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5" name="Imagen 4" descr="http://www.pictotraductor.com/img/pictogramas/S1346166644287.png">
            <a:hlinkClick r:id="" action="ppaction://noaction">
              <a:snd r:embed="rId3" name="applause.wav"/>
            </a:hlinkClick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2" y="2283065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echa derecha 7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CuadroTexto 8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1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Nido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Nido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N134616718666.png">
            <a:hlinkClick r:id="" action="ppaction://noaction">
              <a:snd r:embed="rId2" name="applause.wav"/>
            </a:hlinkClick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187531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13445062658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2" y="2221941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V134616666817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348998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P1346166618147.png">
            <a:hlinkClick r:id="" action="ppaction://noaction">
              <a:snd r:embed="rId3" name="applause.wav"/>
            </a:hlinkClick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49" y="2348998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1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Gato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G134450873080.png">
            <a:hlinkClick r:id="" action="ppaction://noaction">
              <a:snd r:embed="rId2" name="applause.wav"/>
            </a:hlinkClick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091" y="2146588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M13445287151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2" y="2146588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6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P134616661849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898" y="2173184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P1346166618147.png">
            <a:hlinkClick r:id="" action="ppaction://noaction">
              <a:snd r:embed="rId3" name="applause.wav"/>
            </a:hlinkClick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552" y="2221941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2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Vaca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Vaso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V1346166668124.png">
            <a:hlinkClick r:id="" action="ppaction://noaction">
              <a:snd r:embed="rId2" name="applause.wav"/>
            </a:hlinkClick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162510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V134616666818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006" y="2221941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1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78188" y="447012"/>
            <a:ext cx="2123364" cy="1325563"/>
          </a:xfrm>
        </p:spPr>
        <p:txBody>
          <a:bodyPr/>
          <a:lstStyle/>
          <a:p>
            <a:pPr algn="ctr"/>
            <a:r>
              <a:rPr lang="es-C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Café</a:t>
            </a:r>
            <a:endParaRPr lang="es-C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20764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35982" y="4831307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Café</a:t>
            </a:r>
            <a:endParaRPr lang="es-C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http://www.pictotraductor.com/img/pictogramas/C134616660445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64" y="2285818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Imagen 8" descr="http://www.pictotraductor.com/img/pictogramas/C13461666041354.png">
            <a:hlinkClick r:id="" action="ppaction://noaction">
              <a:snd r:embed="rId3" name="applause.wav"/>
            </a:hlinkClick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2" y="2221941"/>
            <a:ext cx="216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Flecha derecha 9">
            <a:hlinkClick r:id="" action="ppaction://hlinkshowjump?jump=nextslide"/>
          </p:cNvPr>
          <p:cNvSpPr/>
          <p:nvPr/>
        </p:nvSpPr>
        <p:spPr>
          <a:xfrm>
            <a:off x="11381096" y="6012973"/>
            <a:ext cx="710820" cy="702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/>
          <p:cNvSpPr txBox="1"/>
          <p:nvPr/>
        </p:nvSpPr>
        <p:spPr>
          <a:xfrm>
            <a:off x="10959151" y="5475825"/>
            <a:ext cx="113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Siguiente</a:t>
            </a:r>
            <a:endParaRPr lang="es-C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6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72</Words>
  <Application>Microsoft Office PowerPoint</Application>
  <PresentationFormat>Panorámica</PresentationFormat>
  <Paragraphs>41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Escucha con atención la palabra y muestra la imagen correspondiente (Hacer click sobre la imagen).</vt:lpstr>
      <vt:lpstr>Sopa</vt:lpstr>
      <vt:lpstr>Nido</vt:lpstr>
      <vt:lpstr>Pala</vt:lpstr>
      <vt:lpstr>Gato</vt:lpstr>
      <vt:lpstr>Pala</vt:lpstr>
      <vt:lpstr>Vaca</vt:lpstr>
      <vt:lpstr>Café</vt:lpstr>
      <vt:lpstr>Pelo</vt:lpstr>
      <vt:lpstr>¡Buen trabajo!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Escucha con atención y muestra la imagen correspondiente (Hacer click sobre la imagen)</dc:title>
  <dc:creator>Nicole Garrido</dc:creator>
  <cp:lastModifiedBy>Nicole Garrido</cp:lastModifiedBy>
  <cp:revision>9</cp:revision>
  <dcterms:created xsi:type="dcterms:W3CDTF">2020-03-27T19:55:19Z</dcterms:created>
  <dcterms:modified xsi:type="dcterms:W3CDTF">2020-03-30T19:01:38Z</dcterms:modified>
</cp:coreProperties>
</file>